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259" r:id="rId5"/>
    <p:sldId id="257" r:id="rId6"/>
    <p:sldId id="260" r:id="rId7"/>
    <p:sldId id="500" r:id="rId8"/>
    <p:sldId id="501" r:id="rId9"/>
    <p:sldId id="502" r:id="rId10"/>
    <p:sldId id="565" r:id="rId11"/>
    <p:sldId id="346" r:id="rId12"/>
    <p:sldId id="345" r:id="rId13"/>
    <p:sldId id="258" r:id="rId14"/>
    <p:sldId id="515" r:id="rId15"/>
    <p:sldId id="263" r:id="rId16"/>
    <p:sldId id="265" r:id="rId17"/>
    <p:sldId id="352" r:id="rId18"/>
    <p:sldId id="353" r:id="rId19"/>
    <p:sldId id="348" r:id="rId20"/>
    <p:sldId id="421" r:id="rId21"/>
    <p:sldId id="422" r:id="rId22"/>
    <p:sldId id="477" r:id="rId23"/>
    <p:sldId id="475" r:id="rId24"/>
    <p:sldId id="476" r:id="rId25"/>
    <p:sldId id="518" r:id="rId26"/>
    <p:sldId id="478" r:id="rId27"/>
    <p:sldId id="355" r:id="rId28"/>
    <p:sldId id="354" r:id="rId29"/>
    <p:sldId id="356" r:id="rId30"/>
    <p:sldId id="450" r:id="rId31"/>
    <p:sldId id="480" r:id="rId32"/>
    <p:sldId id="561" r:id="rId33"/>
    <p:sldId id="560" r:id="rId34"/>
    <p:sldId id="566" r:id="rId35"/>
    <p:sldId id="357" r:id="rId36"/>
    <p:sldId id="479" r:id="rId37"/>
    <p:sldId id="359" r:id="rId38"/>
    <p:sldId id="481" r:id="rId39"/>
    <p:sldId id="360" r:id="rId40"/>
    <p:sldId id="483" r:id="rId41"/>
    <p:sldId id="567" r:id="rId42"/>
    <p:sldId id="364" r:id="rId43"/>
    <p:sldId id="365" r:id="rId44"/>
    <p:sldId id="366" r:id="rId45"/>
    <p:sldId id="367" r:id="rId46"/>
    <p:sldId id="369" r:id="rId47"/>
    <p:sldId id="370" r:id="rId48"/>
    <p:sldId id="371" r:id="rId49"/>
    <p:sldId id="377" r:id="rId50"/>
    <p:sldId id="378" r:id="rId51"/>
    <p:sldId id="379" r:id="rId52"/>
    <p:sldId id="519" r:id="rId53"/>
    <p:sldId id="465" r:id="rId54"/>
    <p:sldId id="466" r:id="rId55"/>
    <p:sldId id="530" r:id="rId56"/>
    <p:sldId id="564" r:id="rId57"/>
    <p:sldId id="535" r:id="rId58"/>
    <p:sldId id="536" r:id="rId59"/>
    <p:sldId id="537" r:id="rId60"/>
    <p:sldId id="562" r:id="rId61"/>
    <p:sldId id="538" r:id="rId62"/>
    <p:sldId id="539" r:id="rId63"/>
    <p:sldId id="563" r:id="rId64"/>
    <p:sldId id="540" r:id="rId65"/>
    <p:sldId id="541" r:id="rId66"/>
    <p:sldId id="542" r:id="rId67"/>
    <p:sldId id="543" r:id="rId68"/>
    <p:sldId id="544" r:id="rId69"/>
    <p:sldId id="545" r:id="rId70"/>
    <p:sldId id="546" r:id="rId71"/>
    <p:sldId id="547" r:id="rId72"/>
    <p:sldId id="549" r:id="rId73"/>
    <p:sldId id="550" r:id="rId74"/>
    <p:sldId id="548" r:id="rId75"/>
    <p:sldId id="551" r:id="rId76"/>
    <p:sldId id="553" r:id="rId77"/>
    <p:sldId id="554" r:id="rId78"/>
    <p:sldId id="552" r:id="rId79"/>
    <p:sldId id="555" r:id="rId80"/>
    <p:sldId id="556" r:id="rId81"/>
    <p:sldId id="557" r:id="rId82"/>
    <p:sldId id="558" r:id="rId83"/>
    <p:sldId id="559" r:id="rId84"/>
    <p:sldId id="26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4" autoAdjust="0"/>
    <p:restoredTop sz="82375" autoAdjust="0"/>
  </p:normalViewPr>
  <p:slideViewPr>
    <p:cSldViewPr snapToGrid="0">
      <p:cViewPr varScale="1">
        <p:scale>
          <a:sx n="56" d="100"/>
          <a:sy n="56" d="100"/>
        </p:scale>
        <p:origin x="9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A43F55B-3417-E429-6364-0EE5AC8AB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11B60-C6E7-4A68-813F-A71670ADD88A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37B47D8-A070-FD88-7463-B15B9DBC3F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074EE2B-0F72-C701-04A7-3BFE8BD58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23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69A0A337-5109-748B-5C0F-0CFBCE858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A68C21-5521-495C-B527-FAA17A1F0A44}" type="slidenum">
              <a:rPr lang="fr-FR" altLang="en-US" smtClean="0"/>
              <a:pPr>
                <a:spcBef>
                  <a:spcPct val="0"/>
                </a:spcBef>
              </a:pPr>
              <a:t>24</a:t>
            </a:fld>
            <a:endParaRPr lang="fr-FR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6BD7C99-5A7B-E7D9-F514-C101B1DA37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A8C086C-A600-C9FF-A379-3BC5C4201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2153AAF-BDA0-F042-A83D-FDC706CC13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A0993B-49CB-4433-8BDA-F94755A1910D}" type="slidenum">
              <a:rPr lang="fr-FR" altLang="en-US" smtClean="0"/>
              <a:pPr>
                <a:spcBef>
                  <a:spcPct val="0"/>
                </a:spcBef>
              </a:pPr>
              <a:t>25</a:t>
            </a:fld>
            <a:endParaRPr lang="fr-FR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DCBFEB4-E8B5-5B8E-B513-D70DA0C47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E07E5EA-7AEB-6E93-9E98-3DBC88A24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B551E86-D000-B1C7-6882-4B43AE84E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BD513-E2D4-48E9-9FCA-9DB7ABFF2E78}" type="slidenum">
              <a:rPr lang="fr-FR" altLang="en-US" smtClean="0"/>
              <a:pPr>
                <a:spcBef>
                  <a:spcPct val="0"/>
                </a:spcBef>
              </a:pPr>
              <a:t>26</a:t>
            </a:fld>
            <a:endParaRPr lang="fr-FR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FE22143-F4F5-C9F5-1991-B4BCEED66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6423DF3-867E-4FE4-0406-46C962E70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B551E86-D000-B1C7-6882-4B43AE84E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BD513-E2D4-48E9-9FCA-9DB7ABFF2E78}" type="slidenum">
              <a:rPr lang="fr-FR" altLang="en-US" smtClean="0"/>
              <a:pPr>
                <a:spcBef>
                  <a:spcPct val="0"/>
                </a:spcBef>
              </a:pPr>
              <a:t>29</a:t>
            </a:fld>
            <a:endParaRPr lang="fr-FR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FE22143-F4F5-C9F5-1991-B4BCEED66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6423DF3-867E-4FE4-0406-46C962E70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76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30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8811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31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80350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B3CCCDEC-198A-7839-C668-DE030F49A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F23642-4920-42F0-A198-8BAFE2C4824E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D84EC37-2DBD-3525-0848-4EF5081BC0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6389990-59B8-D4D1-E98D-77B0B0C68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95882B8-D5F3-B30C-527C-F928D4F86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39D9ED-9BDD-4386-84AB-15393C9E8F01}" type="slidenum">
              <a:rPr lang="fr-FR" altLang="en-US" smtClean="0"/>
              <a:pPr>
                <a:spcBef>
                  <a:spcPct val="0"/>
                </a:spcBef>
              </a:pPr>
              <a:t>34</a:t>
            </a:fld>
            <a:endParaRPr lang="fr-FR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8D31A18D-0470-D048-E71F-BF6F8DB01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0CDBA9E-B765-3E44-19A3-3E385BFEC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C41E492-365D-9A53-3E2B-58C609614A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87E59-4684-5C6F-3B2A-56D90E8D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FE007563-7FE1-8183-D0FA-38B755C73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B81864-9E4E-48E8-B790-329EF7600D42}" type="slidenum">
              <a:rPr lang="fr-FR" altLang="en-US" smtClean="0"/>
              <a:pPr>
                <a:spcBef>
                  <a:spcPct val="0"/>
                </a:spcBef>
              </a:pPr>
              <a:t>35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6BC1301E-A28B-0DCA-0F69-8F589BB62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A50214-4BE5-4EF8-9834-3E033AE50DA5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D305570-9F32-98C2-52D3-849DBFF87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87A726B-3FC3-E1D6-1FCD-6F7A3FFF3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1D333023-FE2E-1143-6F48-699799F9E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6E258F-85C7-4F20-9680-1068E158A8C9}" type="slidenum">
              <a:rPr lang="fr-FR" altLang="en-US" smtClean="0"/>
              <a:pPr>
                <a:spcBef>
                  <a:spcPct val="0"/>
                </a:spcBef>
              </a:pPr>
              <a:t>36</a:t>
            </a:fld>
            <a:endParaRPr lang="fr-FR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FA2BBAE-C01F-E690-11B2-69210902D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295FBB99-8461-BD01-EA4C-BD1C48E57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stop here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37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38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04910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FD18B89B-8D1E-091F-E9FC-7C92E0F7A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3C9032-45C1-47C1-B116-FB562EB0B15E}" type="slidenum">
              <a:rPr lang="fr-FR" altLang="en-US" smtClean="0"/>
              <a:pPr>
                <a:spcBef>
                  <a:spcPct val="0"/>
                </a:spcBef>
              </a:pPr>
              <a:t>39</a:t>
            </a:fld>
            <a:endParaRPr lang="fr-FR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39FD3E3-3E1E-A31C-D79C-8F99D1459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504744C1-158F-5177-E873-40E4D25DC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AAA44388-B9C4-30E2-73F6-1991F23C4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79BC6F-1CDE-475E-9C91-C14438860E2B}" type="slidenum">
              <a:rPr lang="fr-FR" altLang="en-US" smtClean="0"/>
              <a:pPr>
                <a:spcBef>
                  <a:spcPct val="0"/>
                </a:spcBef>
              </a:pPr>
              <a:t>40</a:t>
            </a:fld>
            <a:endParaRPr lang="fr-FR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2975F29-A78F-A78E-04A1-3D31E05D2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072FB98-2095-6EA3-2425-C30686E49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200C10B-2214-C60F-831E-E03726FE86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E725DF-C7C0-445C-A798-3703AD4553A6}" type="slidenum">
              <a:rPr lang="fr-FR" altLang="en-US" smtClean="0"/>
              <a:pPr>
                <a:spcBef>
                  <a:spcPct val="0"/>
                </a:spcBef>
              </a:pPr>
              <a:t>41</a:t>
            </a:fld>
            <a:endParaRPr lang="fr-FR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32809ED-1CDC-CEAA-BB3A-E5C64811B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9CBE52B-67EC-0B07-C02F-A228994D8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7AD98FB4-F1F1-0112-7931-7F48AD84C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D0662-44C8-430F-AF38-D1683CFD975F}" type="slidenum">
              <a:rPr lang="fr-FR" altLang="en-US" smtClean="0"/>
              <a:pPr>
                <a:spcBef>
                  <a:spcPct val="0"/>
                </a:spcBef>
              </a:pPr>
              <a:t>42</a:t>
            </a:fld>
            <a:endParaRPr lang="fr-FR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F73FF3F-66B3-977D-074E-1F0DA018EE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2EC7AFC-7B33-E869-11BF-954D20C8C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0435CD3-E6EC-1749-D888-288E0518A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C14009-E3E4-451B-B1C6-B3E5DC14EBF4}" type="slidenum">
              <a:rPr lang="fr-FR" altLang="en-US" smtClean="0"/>
              <a:pPr>
                <a:spcBef>
                  <a:spcPct val="0"/>
                </a:spcBef>
              </a:pPr>
              <a:t>43</a:t>
            </a:fld>
            <a:endParaRPr lang="fr-FR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F8F28A7-4CB1-6B93-E109-9498D6EB9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CCAECC62-4DF3-34EB-4A7D-EB30FB4EF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28C2070B-69C8-760D-527E-68EE9FEAD8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5D178-DEBA-4DBF-9086-819F8ACDC983}" type="slidenum">
              <a:rPr lang="fr-FR" altLang="en-US" smtClean="0"/>
              <a:pPr>
                <a:spcBef>
                  <a:spcPct val="0"/>
                </a:spcBef>
              </a:pPr>
              <a:t>44</a:t>
            </a:fld>
            <a:endParaRPr lang="fr-FR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9093DB6D-9210-1270-56A9-38350B7D5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5A75F49-CC90-AB77-0BFA-C3A2D0599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B5C63E8C-A487-8130-D140-202E4A7DD8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B2E193-D07E-46EC-ADAB-7C2490DAECC5}" type="slidenum">
              <a:rPr lang="fr-FR" altLang="en-US" smtClean="0"/>
              <a:pPr>
                <a:spcBef>
                  <a:spcPct val="0"/>
                </a:spcBef>
              </a:pPr>
              <a:t>45</a:t>
            </a:fld>
            <a:endParaRPr lang="fr-FR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07C0E4B7-D7BE-0697-6FB4-5782DC6194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1C6A051A-E245-38ED-0ED4-D27761746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1BA01E3-F75D-1620-8AD8-D25D3A3C2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467FC2-9C8A-4070-BAFA-85460C3728D0}" type="slidenum">
              <a:rPr lang="fr-FR" altLang="en-US" smtClean="0"/>
              <a:pPr>
                <a:spcBef>
                  <a:spcPct val="0"/>
                </a:spcBef>
              </a:pPr>
              <a:t>14</a:t>
            </a:fld>
            <a:endParaRPr lang="fr-FR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45DACB9-B863-BEF8-4F3F-CE370C46BD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C3B28CB-4E52-F5E9-89B6-EAA8998DE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 dirty="0" err="1">
                <a:latin typeface="Arial" panose="020B0604020202020204" pitchFamily="34" charset="0"/>
              </a:rPr>
              <a:t>hint</a:t>
            </a:r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E6ECB182-AB91-A1F7-D192-B47151B35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F47909-3DD1-4616-B6C9-0F5AF2F64A9F}" type="slidenum">
              <a:rPr lang="fr-FR" altLang="en-US" smtClean="0"/>
              <a:pPr>
                <a:spcBef>
                  <a:spcPct val="0"/>
                </a:spcBef>
              </a:pPr>
              <a:t>46</a:t>
            </a:fld>
            <a:endParaRPr lang="fr-FR" alt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C32302A-A325-B4E7-9007-D92386FD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DC4FD1F8-D48C-74D0-ED64-6825F79DE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6AC82CF0-CB11-09F9-9AC8-AD9971C8F5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15D2D5-E904-40C2-BE6F-4DABF364DDA8}" type="slidenum">
              <a:rPr lang="fr-FR" altLang="en-US" smtClean="0"/>
              <a:pPr>
                <a:spcBef>
                  <a:spcPct val="0"/>
                </a:spcBef>
              </a:pPr>
              <a:t>47</a:t>
            </a:fld>
            <a:endParaRPr lang="fr-FR" altLang="en-US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8813856C-1A85-D44E-D0D8-1DB6E0A220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427292C-CDBD-2640-C77D-9DE91ED8F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E2F48AF-2D29-0455-FF83-47B469387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2D6D72-C5BA-4A14-BF0D-CDDDED526BE0}" type="slidenum">
              <a:rPr lang="fr-FR" altLang="en-US" smtClean="0"/>
              <a:pPr>
                <a:spcBef>
                  <a:spcPct val="0"/>
                </a:spcBef>
              </a:pPr>
              <a:t>48</a:t>
            </a:fld>
            <a:endParaRPr lang="fr-FR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9B838DE-8BB9-02D8-4EAE-4FD3D958F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7B234C4B-3FF6-0F30-7570-AC82A1460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E2F48AF-2D29-0455-FF83-47B469387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2D6D72-C5BA-4A14-BF0D-CDDDED526BE0}" type="slidenum">
              <a:rPr lang="fr-FR" altLang="en-US" smtClean="0"/>
              <a:pPr>
                <a:spcBef>
                  <a:spcPct val="0"/>
                </a:spcBef>
              </a:pPr>
              <a:t>49</a:t>
            </a:fld>
            <a:endParaRPr lang="fr-FR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9B838DE-8BB9-02D8-4EAE-4FD3D958F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7B234C4B-3FF6-0F30-7570-AC82A1460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07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13C6F202-3FE5-8426-10E0-98BDC8CD2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B667CE-612B-4C11-AD23-D943D09346BC}" type="slidenum">
              <a:rPr lang="fr-FR" altLang="en-US" smtClean="0"/>
              <a:pPr>
                <a:spcBef>
                  <a:spcPct val="0"/>
                </a:spcBef>
              </a:pPr>
              <a:t>50</a:t>
            </a:fld>
            <a:endParaRPr lang="fr-FR" altLang="en-US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74ACE0F-9083-B941-0F91-3C7C2BCD3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D2CC31FF-D284-48B9-7F21-D976E2BAC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4999171-6585-0150-DA28-4C829E114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E48381-0A2D-4E2C-888F-A0CBC169A1B1}" type="slidenum">
              <a:rPr lang="fr-FR" altLang="en-US" smtClean="0"/>
              <a:pPr>
                <a:spcBef>
                  <a:spcPct val="0"/>
                </a:spcBef>
              </a:pPr>
              <a:t>51</a:t>
            </a:fld>
            <a:endParaRPr lang="fr-FR" altLang="en-US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E9CED193-5BE0-9430-25A5-50A95887C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E81F742B-E66C-37BC-B3C0-CDC5738BE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89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8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3E614BD-E991-5A17-D194-EBE89B5D8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561CC-D1AD-4C6B-8F72-FA81AD1E2F59}" type="slidenum">
              <a:rPr lang="fr-FR" altLang="en-US" smtClean="0"/>
              <a:pPr>
                <a:spcBef>
                  <a:spcPct val="0"/>
                </a:spcBef>
              </a:pPr>
              <a:t>15</a:t>
            </a:fld>
            <a:endParaRPr lang="fr-FR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1EF2EE1-C0FD-2833-2A03-2C0F109E2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199B18A-8319-99F2-A4BA-995CBB1DE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2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A702F2E5-F70C-AB2B-B17E-AFF63FBE0A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859635-6BF3-4E8E-B050-9824BF82974F}" type="slidenum">
              <a:rPr lang="fr-FR" altLang="en-US" smtClean="0"/>
              <a:pPr>
                <a:spcBef>
                  <a:spcPct val="0"/>
                </a:spcBef>
              </a:pPr>
              <a:t>16</a:t>
            </a:fld>
            <a:endParaRPr lang="fr-FR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72DB193-9E81-71BA-2B19-1E64E4A82B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A9DCDE1-402C-CA6D-218B-6F082E9B9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 dirty="0" err="1">
                <a:latin typeface="Arial" panose="020B0604020202020204" pitchFamily="34" charset="0"/>
              </a:rPr>
              <a:t>Lưu</a:t>
            </a:r>
            <a:r>
              <a:rPr lang="fr-FR" altLang="en-US" dirty="0">
                <a:latin typeface="Arial" panose="020B0604020202020204" pitchFamily="34" charset="0"/>
              </a:rPr>
              <a:t> ý là slide </a:t>
            </a:r>
            <a:r>
              <a:rPr lang="fr-FR" altLang="en-US" dirty="0" err="1">
                <a:latin typeface="Arial" panose="020B0604020202020204" pitchFamily="34" charset="0"/>
              </a:rPr>
              <a:t>hướng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dẫn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cài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đặt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phiên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bản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đơn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giản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biến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toàn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cục</a:t>
            </a:r>
            <a:r>
              <a:rPr lang="fr-FR" altLang="en-US" dirty="0">
                <a:latin typeface="Arial" panose="020B0604020202020204" pitchFamily="34" charset="0"/>
              </a:rPr>
              <a:t> – </a:t>
            </a:r>
            <a:r>
              <a:rPr lang="fr-FR" altLang="en-US" dirty="0" err="1">
                <a:latin typeface="Arial" panose="020B0604020202020204" pitchFamily="34" charset="0"/>
              </a:rPr>
              <a:t>phù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hợp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các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chương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trình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1 </a:t>
            </a:r>
            <a:r>
              <a:rPr lang="fr-FR" altLang="en-US" dirty="0" err="1">
                <a:latin typeface="Arial" panose="020B0604020202020204" pitchFamily="34" charset="0"/>
              </a:rPr>
              <a:t>danh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sách</a:t>
            </a:r>
            <a:r>
              <a:rPr lang="fr-FR" altLang="en-US" dirty="0">
                <a:latin typeface="Arial" panose="020B0604020202020204" pitchFamily="34" charset="0"/>
              </a:rPr>
              <a:t>. </a:t>
            </a:r>
            <a:r>
              <a:rPr lang="fr-FR" altLang="en-US" dirty="0" err="1">
                <a:latin typeface="Arial" panose="020B0604020202020204" pitchFamily="34" charset="0"/>
              </a:rPr>
              <a:t>Còn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để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xây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dựng</a:t>
            </a:r>
            <a:r>
              <a:rPr lang="fr-FR" altLang="en-US" dirty="0">
                <a:latin typeface="Arial" panose="020B0604020202020204" pitchFamily="34" charset="0"/>
              </a:rPr>
              <a:t> CTDL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cho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nhiều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list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thì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nên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tham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số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trong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hàm</a:t>
            </a:r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49253E0F-DBE4-E22A-86F0-E0CE5A390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1407A0-6799-4B51-AE29-24AE6F09D80E}" type="slidenum">
              <a:rPr lang="fr-FR" altLang="en-US" smtClean="0"/>
              <a:pPr>
                <a:spcBef>
                  <a:spcPct val="0"/>
                </a:spcBef>
              </a:pPr>
              <a:t>17</a:t>
            </a:fld>
            <a:endParaRPr lang="fr-FR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2C01C13-1F4F-F2E4-35F4-42AB06F37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2BF0CD0-FC43-0F14-8660-582D3B8F3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C564D4B-BD1B-DF55-53C8-9CA807E9B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9168B6-0014-48BC-A945-DDEFB401E9E9}" type="slidenum">
              <a:rPr lang="fr-FR" altLang="en-US" smtClean="0"/>
              <a:pPr>
                <a:spcBef>
                  <a:spcPct val="0"/>
                </a:spcBef>
              </a:pPr>
              <a:t>18</a:t>
            </a:fld>
            <a:endParaRPr lang="fr-FR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28C140E-9233-8A5D-D835-1F1642AB7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E1D73BA-ACCE-8ED3-C633-4321248EA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5521A167-18ED-D538-60B6-6D21C70DEB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0A7B786E-FE70-A72B-1EF3-4EDC65CD2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A2617BEA-CF6E-2C6F-8E85-368A8A8A80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14DE0D-4454-4BB4-A528-17F80B532D59}" type="slidenum">
              <a:rPr lang="fr-FR" altLang="en-US" smtClean="0"/>
              <a:pPr>
                <a:spcBef>
                  <a:spcPct val="0"/>
                </a:spcBef>
              </a:pPr>
              <a:t>20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273B549A-9764-7C00-F73C-8379B6F4A6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67E224-3B71-4BDD-A4E5-ED1C0C2361FB}" type="slidenum">
              <a:rPr lang="fr-FR" altLang="en-US" smtClean="0"/>
              <a:pPr>
                <a:spcBef>
                  <a:spcPct val="0"/>
                </a:spcBef>
              </a:pPr>
              <a:t>22</a:t>
            </a:fld>
            <a:endParaRPr lang="fr-FR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A1CDF83-9584-33F2-CFB1-D3610B95A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220F485-D010-9558-3786-58FA890A7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id="{D7EBAF4F-9089-0456-4DE2-6766DD96B205}"/>
              </a:ext>
            </a:extLst>
          </p:cNvPr>
          <p:cNvGrpSpPr>
            <a:grpSpLocks/>
          </p:cNvGrpSpPr>
          <p:nvPr/>
        </p:nvGrpSpPr>
        <p:grpSpPr bwMode="auto">
          <a:xfrm>
            <a:off x="1" y="0"/>
            <a:ext cx="11741151" cy="6858000"/>
            <a:chOff x="0" y="0"/>
            <a:chExt cx="5547" cy="432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F132CDF-C72F-AD75-7BCF-D2CE181B6DE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77" y="229"/>
              <a:ext cx="1859" cy="3632"/>
              <a:chOff x="2985" y="749"/>
              <a:chExt cx="1859" cy="3632"/>
            </a:xfrm>
          </p:grpSpPr>
          <p:sp>
            <p:nvSpPr>
              <p:cNvPr id="37" name="Freeform 4">
                <a:extLst>
                  <a:ext uri="{FF2B5EF4-FFF2-40B4-BE49-F238E27FC236}">
                    <a16:creationId xmlns:a16="http://schemas.microsoft.com/office/drawing/2014/main" id="{2242F8E6-0539-998E-F67F-FD616830616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511" y="748"/>
                <a:ext cx="1333" cy="1485"/>
              </a:xfrm>
              <a:custGeom>
                <a:avLst/>
                <a:gdLst>
                  <a:gd name="T0" fmla="*/ 81 w 596"/>
                  <a:gd name="T1" fmla="*/ 1840 h 666"/>
                  <a:gd name="T2" fmla="*/ 29 w 596"/>
                  <a:gd name="T3" fmla="*/ 1695 h 666"/>
                  <a:gd name="T4" fmla="*/ 0 w 596"/>
                  <a:gd name="T5" fmla="*/ 1436 h 666"/>
                  <a:gd name="T6" fmla="*/ 20 w 596"/>
                  <a:gd name="T7" fmla="*/ 1104 h 666"/>
                  <a:gd name="T8" fmla="*/ 125 w 596"/>
                  <a:gd name="T9" fmla="*/ 751 h 666"/>
                  <a:gd name="T10" fmla="*/ 344 w 596"/>
                  <a:gd name="T11" fmla="*/ 417 h 666"/>
                  <a:gd name="T12" fmla="*/ 711 w 596"/>
                  <a:gd name="T13" fmla="*/ 154 h 666"/>
                  <a:gd name="T14" fmla="*/ 1235 w 596"/>
                  <a:gd name="T15" fmla="*/ 9 h 666"/>
                  <a:gd name="T16" fmla="*/ 1901 w 596"/>
                  <a:gd name="T17" fmla="*/ 45 h 666"/>
                  <a:gd name="T18" fmla="*/ 2422 w 596"/>
                  <a:gd name="T19" fmla="*/ 339 h 666"/>
                  <a:gd name="T20" fmla="*/ 2771 w 596"/>
                  <a:gd name="T21" fmla="*/ 821 h 666"/>
                  <a:gd name="T22" fmla="*/ 2957 w 596"/>
                  <a:gd name="T23" fmla="*/ 1411 h 666"/>
                  <a:gd name="T24" fmla="*/ 2977 w 596"/>
                  <a:gd name="T25" fmla="*/ 2034 h 666"/>
                  <a:gd name="T26" fmla="*/ 2832 w 596"/>
                  <a:gd name="T27" fmla="*/ 2611 h 666"/>
                  <a:gd name="T28" fmla="*/ 2536 w 596"/>
                  <a:gd name="T29" fmla="*/ 3057 h 666"/>
                  <a:gd name="T30" fmla="*/ 2087 w 596"/>
                  <a:gd name="T31" fmla="*/ 3296 h 666"/>
                  <a:gd name="T32" fmla="*/ 1946 w 596"/>
                  <a:gd name="T33" fmla="*/ 3275 h 666"/>
                  <a:gd name="T34" fmla="*/ 2205 w 596"/>
                  <a:gd name="T35" fmla="*/ 3068 h 666"/>
                  <a:gd name="T36" fmla="*/ 2411 w 596"/>
                  <a:gd name="T37" fmla="*/ 2705 h 666"/>
                  <a:gd name="T38" fmla="*/ 2545 w 596"/>
                  <a:gd name="T39" fmla="*/ 2256 h 666"/>
                  <a:gd name="T40" fmla="*/ 2601 w 596"/>
                  <a:gd name="T41" fmla="*/ 1766 h 666"/>
                  <a:gd name="T42" fmla="*/ 2572 w 596"/>
                  <a:gd name="T43" fmla="*/ 1282 h 666"/>
                  <a:gd name="T44" fmla="*/ 2427 w 596"/>
                  <a:gd name="T45" fmla="*/ 865 h 666"/>
                  <a:gd name="T46" fmla="*/ 2165 w 596"/>
                  <a:gd name="T47" fmla="*/ 557 h 666"/>
                  <a:gd name="T48" fmla="*/ 1707 w 596"/>
                  <a:gd name="T49" fmla="*/ 372 h 666"/>
                  <a:gd name="T50" fmla="*/ 1230 w 596"/>
                  <a:gd name="T51" fmla="*/ 303 h 666"/>
                  <a:gd name="T52" fmla="*/ 870 w 596"/>
                  <a:gd name="T53" fmla="*/ 352 h 666"/>
                  <a:gd name="T54" fmla="*/ 606 w 596"/>
                  <a:gd name="T55" fmla="*/ 502 h 666"/>
                  <a:gd name="T56" fmla="*/ 420 w 596"/>
                  <a:gd name="T57" fmla="*/ 740 h 666"/>
                  <a:gd name="T58" fmla="*/ 284 w 596"/>
                  <a:gd name="T59" fmla="*/ 1023 h 666"/>
                  <a:gd name="T60" fmla="*/ 199 w 596"/>
                  <a:gd name="T61" fmla="*/ 1351 h 666"/>
                  <a:gd name="T62" fmla="*/ 141 w 596"/>
                  <a:gd name="T63" fmla="*/ 168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8967B28-9306-46F1-3AC6-A156B62711A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4004" y="177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125 h 237"/>
                  <a:gd name="T4" fmla="*/ 16 w 257"/>
                  <a:gd name="T5" fmla="*/ 251 h 237"/>
                  <a:gd name="T6" fmla="*/ 29 w 257"/>
                  <a:gd name="T7" fmla="*/ 376 h 237"/>
                  <a:gd name="T8" fmla="*/ 53 w 257"/>
                  <a:gd name="T9" fmla="*/ 493 h 237"/>
                  <a:gd name="T10" fmla="*/ 89 w 257"/>
                  <a:gd name="T11" fmla="*/ 598 h 237"/>
                  <a:gd name="T12" fmla="*/ 133 w 257"/>
                  <a:gd name="T13" fmla="*/ 708 h 237"/>
                  <a:gd name="T14" fmla="*/ 187 w 257"/>
                  <a:gd name="T15" fmla="*/ 809 h 237"/>
                  <a:gd name="T16" fmla="*/ 251 w 257"/>
                  <a:gd name="T17" fmla="*/ 894 h 237"/>
                  <a:gd name="T18" fmla="*/ 331 w 257"/>
                  <a:gd name="T19" fmla="*/ 975 h 237"/>
                  <a:gd name="T20" fmla="*/ 424 w 257"/>
                  <a:gd name="T21" fmla="*/ 1044 h 237"/>
                  <a:gd name="T22" fmla="*/ 524 w 257"/>
                  <a:gd name="T23" fmla="*/ 1100 h 237"/>
                  <a:gd name="T24" fmla="*/ 647 w 257"/>
                  <a:gd name="T25" fmla="*/ 1145 h 237"/>
                  <a:gd name="T26" fmla="*/ 780 w 257"/>
                  <a:gd name="T27" fmla="*/ 1174 h 237"/>
                  <a:gd name="T28" fmla="*/ 929 w 257"/>
                  <a:gd name="T29" fmla="*/ 1190 h 237"/>
                  <a:gd name="T30" fmla="*/ 1086 w 257"/>
                  <a:gd name="T31" fmla="*/ 1185 h 237"/>
                  <a:gd name="T32" fmla="*/ 1269 w 257"/>
                  <a:gd name="T33" fmla="*/ 1165 h 237"/>
                  <a:gd name="T34" fmla="*/ 1106 w 257"/>
                  <a:gd name="T35" fmla="*/ 1140 h 237"/>
                  <a:gd name="T36" fmla="*/ 962 w 257"/>
                  <a:gd name="T37" fmla="*/ 1105 h 237"/>
                  <a:gd name="T38" fmla="*/ 840 w 257"/>
                  <a:gd name="T39" fmla="*/ 1064 h 237"/>
                  <a:gd name="T40" fmla="*/ 731 w 257"/>
                  <a:gd name="T41" fmla="*/ 1024 h 237"/>
                  <a:gd name="T42" fmla="*/ 631 w 257"/>
                  <a:gd name="T43" fmla="*/ 968 h 237"/>
                  <a:gd name="T44" fmla="*/ 553 w 257"/>
                  <a:gd name="T45" fmla="*/ 914 h 237"/>
                  <a:gd name="T46" fmla="*/ 480 w 257"/>
                  <a:gd name="T47" fmla="*/ 849 h 237"/>
                  <a:gd name="T48" fmla="*/ 415 w 257"/>
                  <a:gd name="T49" fmla="*/ 777 h 237"/>
                  <a:gd name="T50" fmla="*/ 355 w 257"/>
                  <a:gd name="T51" fmla="*/ 708 h 237"/>
                  <a:gd name="T52" fmla="*/ 302 w 257"/>
                  <a:gd name="T53" fmla="*/ 627 h 237"/>
                  <a:gd name="T54" fmla="*/ 258 w 257"/>
                  <a:gd name="T55" fmla="*/ 538 h 237"/>
                  <a:gd name="T56" fmla="*/ 213 w 257"/>
                  <a:gd name="T57" fmla="*/ 441 h 237"/>
                  <a:gd name="T58" fmla="*/ 162 w 257"/>
                  <a:gd name="T59" fmla="*/ 347 h 237"/>
                  <a:gd name="T60" fmla="*/ 113 w 257"/>
                  <a:gd name="T61" fmla="*/ 235 h 237"/>
                  <a:gd name="T62" fmla="*/ 60 w 257"/>
                  <a:gd name="T63" fmla="*/ 121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0C52C227-E969-E2B5-EE7D-270CF190BA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615" y="2136"/>
                <a:ext cx="277" cy="249"/>
              </a:xfrm>
              <a:custGeom>
                <a:avLst/>
                <a:gdLst>
                  <a:gd name="T0" fmla="*/ 384 w 124"/>
                  <a:gd name="T1" fmla="*/ 0 h 110"/>
                  <a:gd name="T2" fmla="*/ 619 w 124"/>
                  <a:gd name="T3" fmla="*/ 552 h 110"/>
                  <a:gd name="T4" fmla="*/ 599 w 124"/>
                  <a:gd name="T5" fmla="*/ 548 h 110"/>
                  <a:gd name="T6" fmla="*/ 534 w 124"/>
                  <a:gd name="T7" fmla="*/ 539 h 110"/>
                  <a:gd name="T8" fmla="*/ 445 w 124"/>
                  <a:gd name="T9" fmla="*/ 518 h 110"/>
                  <a:gd name="T10" fmla="*/ 340 w 124"/>
                  <a:gd name="T11" fmla="*/ 507 h 110"/>
                  <a:gd name="T12" fmla="*/ 226 w 124"/>
                  <a:gd name="T13" fmla="*/ 498 h 110"/>
                  <a:gd name="T14" fmla="*/ 125 w 124"/>
                  <a:gd name="T15" fmla="*/ 503 h 110"/>
                  <a:gd name="T16" fmla="*/ 45 w 124"/>
                  <a:gd name="T17" fmla="*/ 523 h 110"/>
                  <a:gd name="T18" fmla="*/ 0 w 124"/>
                  <a:gd name="T19" fmla="*/ 564 h 110"/>
                  <a:gd name="T20" fmla="*/ 20 w 124"/>
                  <a:gd name="T21" fmla="*/ 503 h 110"/>
                  <a:gd name="T22" fmla="*/ 40 w 124"/>
                  <a:gd name="T23" fmla="*/ 455 h 110"/>
                  <a:gd name="T24" fmla="*/ 80 w 124"/>
                  <a:gd name="T25" fmla="*/ 421 h 110"/>
                  <a:gd name="T26" fmla="*/ 125 w 124"/>
                  <a:gd name="T27" fmla="*/ 389 h 110"/>
                  <a:gd name="T28" fmla="*/ 179 w 124"/>
                  <a:gd name="T29" fmla="*/ 369 h 110"/>
                  <a:gd name="T30" fmla="*/ 235 w 124"/>
                  <a:gd name="T31" fmla="*/ 364 h 110"/>
                  <a:gd name="T32" fmla="*/ 295 w 124"/>
                  <a:gd name="T33" fmla="*/ 364 h 110"/>
                  <a:gd name="T34" fmla="*/ 360 w 124"/>
                  <a:gd name="T35" fmla="*/ 380 h 110"/>
                  <a:gd name="T36" fmla="*/ 364 w 124"/>
                  <a:gd name="T37" fmla="*/ 364 h 110"/>
                  <a:gd name="T38" fmla="*/ 348 w 124"/>
                  <a:gd name="T39" fmla="*/ 287 h 110"/>
                  <a:gd name="T40" fmla="*/ 335 w 124"/>
                  <a:gd name="T41" fmla="*/ 195 h 110"/>
                  <a:gd name="T42" fmla="*/ 324 w 124"/>
                  <a:gd name="T43" fmla="*/ 154 h 110"/>
                  <a:gd name="T44" fmla="*/ 315 w 124"/>
                  <a:gd name="T45" fmla="*/ 154 h 110"/>
                  <a:gd name="T46" fmla="*/ 304 w 124"/>
                  <a:gd name="T47" fmla="*/ 149 h 110"/>
                  <a:gd name="T48" fmla="*/ 295 w 124"/>
                  <a:gd name="T49" fmla="*/ 134 h 110"/>
                  <a:gd name="T50" fmla="*/ 284 w 124"/>
                  <a:gd name="T51" fmla="*/ 118 h 110"/>
                  <a:gd name="T52" fmla="*/ 284 w 124"/>
                  <a:gd name="T53" fmla="*/ 97 h 110"/>
                  <a:gd name="T54" fmla="*/ 295 w 124"/>
                  <a:gd name="T55" fmla="*/ 72 h 110"/>
                  <a:gd name="T56" fmla="*/ 328 w 124"/>
                  <a:gd name="T57" fmla="*/ 41 h 110"/>
                  <a:gd name="T58" fmla="*/ 384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E9B4C7AD-8F09-4604-4F27-5D777295740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957" y="953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25 w 109"/>
                  <a:gd name="T3" fmla="*/ 4 h 156"/>
                  <a:gd name="T4" fmla="*/ 90 w 109"/>
                  <a:gd name="T5" fmla="*/ 24 h 156"/>
                  <a:gd name="T6" fmla="*/ 187 w 109"/>
                  <a:gd name="T7" fmla="*/ 60 h 156"/>
                  <a:gd name="T8" fmla="*/ 292 w 109"/>
                  <a:gd name="T9" fmla="*/ 118 h 156"/>
                  <a:gd name="T10" fmla="*/ 393 w 109"/>
                  <a:gd name="T11" fmla="*/ 218 h 156"/>
                  <a:gd name="T12" fmla="*/ 486 w 109"/>
                  <a:gd name="T13" fmla="*/ 351 h 156"/>
                  <a:gd name="T14" fmla="*/ 542 w 109"/>
                  <a:gd name="T15" fmla="*/ 534 h 156"/>
                  <a:gd name="T16" fmla="*/ 551 w 109"/>
                  <a:gd name="T17" fmla="*/ 772 h 156"/>
                  <a:gd name="T18" fmla="*/ 530 w 109"/>
                  <a:gd name="T19" fmla="*/ 772 h 156"/>
                  <a:gd name="T20" fmla="*/ 501 w 109"/>
                  <a:gd name="T21" fmla="*/ 772 h 156"/>
                  <a:gd name="T22" fmla="*/ 470 w 109"/>
                  <a:gd name="T23" fmla="*/ 772 h 156"/>
                  <a:gd name="T24" fmla="*/ 441 w 109"/>
                  <a:gd name="T25" fmla="*/ 763 h 156"/>
                  <a:gd name="T26" fmla="*/ 409 w 109"/>
                  <a:gd name="T27" fmla="*/ 756 h 156"/>
                  <a:gd name="T28" fmla="*/ 373 w 109"/>
                  <a:gd name="T29" fmla="*/ 743 h 156"/>
                  <a:gd name="T30" fmla="*/ 333 w 109"/>
                  <a:gd name="T31" fmla="*/ 718 h 156"/>
                  <a:gd name="T32" fmla="*/ 292 w 109"/>
                  <a:gd name="T33" fmla="*/ 687 h 156"/>
                  <a:gd name="T34" fmla="*/ 267 w 109"/>
                  <a:gd name="T35" fmla="*/ 623 h 156"/>
                  <a:gd name="T36" fmla="*/ 267 w 109"/>
                  <a:gd name="T37" fmla="*/ 549 h 156"/>
                  <a:gd name="T38" fmla="*/ 283 w 109"/>
                  <a:gd name="T39" fmla="*/ 476 h 156"/>
                  <a:gd name="T40" fmla="*/ 299 w 109"/>
                  <a:gd name="T41" fmla="*/ 396 h 156"/>
                  <a:gd name="T42" fmla="*/ 283 w 109"/>
                  <a:gd name="T43" fmla="*/ 307 h 156"/>
                  <a:gd name="T44" fmla="*/ 243 w 109"/>
                  <a:gd name="T45" fmla="*/ 214 h 156"/>
                  <a:gd name="T46" fmla="*/ 157 w 109"/>
                  <a:gd name="T47" fmla="*/ 113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B6086FE7-795B-C3AF-A86C-DCA3C11FE2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20" y="2182"/>
                <a:ext cx="103" cy="209"/>
              </a:xfrm>
              <a:custGeom>
                <a:avLst/>
                <a:gdLst>
                  <a:gd name="T0" fmla="*/ 155 w 46"/>
                  <a:gd name="T1" fmla="*/ 0 h 94"/>
                  <a:gd name="T2" fmla="*/ 101 w 46"/>
                  <a:gd name="T3" fmla="*/ 187 h 94"/>
                  <a:gd name="T4" fmla="*/ 76 w 46"/>
                  <a:gd name="T5" fmla="*/ 307 h 94"/>
                  <a:gd name="T6" fmla="*/ 56 w 46"/>
                  <a:gd name="T7" fmla="*/ 391 h 94"/>
                  <a:gd name="T8" fmla="*/ 0 w 46"/>
                  <a:gd name="T9" fmla="*/ 465 h 94"/>
                  <a:gd name="T10" fmla="*/ 60 w 46"/>
                  <a:gd name="T11" fmla="*/ 436 h 94"/>
                  <a:gd name="T12" fmla="*/ 116 w 46"/>
                  <a:gd name="T13" fmla="*/ 396 h 94"/>
                  <a:gd name="T14" fmla="*/ 161 w 46"/>
                  <a:gd name="T15" fmla="*/ 340 h 94"/>
                  <a:gd name="T16" fmla="*/ 202 w 46"/>
                  <a:gd name="T17" fmla="*/ 282 h 94"/>
                  <a:gd name="T18" fmla="*/ 226 w 46"/>
                  <a:gd name="T19" fmla="*/ 218 h 94"/>
                  <a:gd name="T20" fmla="*/ 231 w 46"/>
                  <a:gd name="T21" fmla="*/ 149 h 94"/>
                  <a:gd name="T22" fmla="*/ 210 w 46"/>
                  <a:gd name="T23" fmla="*/ 73 h 94"/>
                  <a:gd name="T24" fmla="*/ 155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114B891A-8A93-7D1C-7086-EB235617B9A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69" y="1292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4 w 54"/>
                  <a:gd name="T3" fmla="*/ 5 h 40"/>
                  <a:gd name="T4" fmla="*/ 29 w 54"/>
                  <a:gd name="T5" fmla="*/ 16 h 40"/>
                  <a:gd name="T6" fmla="*/ 64 w 54"/>
                  <a:gd name="T7" fmla="*/ 41 h 40"/>
                  <a:gd name="T8" fmla="*/ 104 w 54"/>
                  <a:gd name="T9" fmla="*/ 61 h 40"/>
                  <a:gd name="T10" fmla="*/ 142 w 54"/>
                  <a:gd name="T11" fmla="*/ 77 h 40"/>
                  <a:gd name="T12" fmla="*/ 187 w 54"/>
                  <a:gd name="T13" fmla="*/ 86 h 40"/>
                  <a:gd name="T14" fmla="*/ 227 w 54"/>
                  <a:gd name="T15" fmla="*/ 92 h 40"/>
                  <a:gd name="T16" fmla="*/ 267 w 54"/>
                  <a:gd name="T17" fmla="*/ 81 h 40"/>
                  <a:gd name="T18" fmla="*/ 262 w 54"/>
                  <a:gd name="T19" fmla="*/ 126 h 40"/>
                  <a:gd name="T20" fmla="*/ 247 w 54"/>
                  <a:gd name="T21" fmla="*/ 167 h 40"/>
                  <a:gd name="T22" fmla="*/ 218 w 54"/>
                  <a:gd name="T23" fmla="*/ 194 h 40"/>
                  <a:gd name="T24" fmla="*/ 182 w 54"/>
                  <a:gd name="T25" fmla="*/ 203 h 40"/>
                  <a:gd name="T26" fmla="*/ 138 w 54"/>
                  <a:gd name="T27" fmla="*/ 198 h 40"/>
                  <a:gd name="T28" fmla="*/ 93 w 54"/>
                  <a:gd name="T29" fmla="*/ 162 h 40"/>
                  <a:gd name="T30" fmla="*/ 49 w 54"/>
                  <a:gd name="T31" fmla="*/ 101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3D34F7EF-3F63-AA14-D3BE-1AB8C6F2FF8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2984" y="2322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29 w 149"/>
                  <a:gd name="T3" fmla="*/ 53 h 704"/>
                  <a:gd name="T4" fmla="*/ 78 w 149"/>
                  <a:gd name="T5" fmla="*/ 120 h 704"/>
                  <a:gd name="T6" fmla="*/ 137 w 149"/>
                  <a:gd name="T7" fmla="*/ 205 h 704"/>
                  <a:gd name="T8" fmla="*/ 202 w 149"/>
                  <a:gd name="T9" fmla="*/ 316 h 704"/>
                  <a:gd name="T10" fmla="*/ 283 w 149"/>
                  <a:gd name="T11" fmla="*/ 453 h 704"/>
                  <a:gd name="T12" fmla="*/ 359 w 149"/>
                  <a:gd name="T13" fmla="*/ 600 h 704"/>
                  <a:gd name="T14" fmla="*/ 432 w 149"/>
                  <a:gd name="T15" fmla="*/ 769 h 704"/>
                  <a:gd name="T16" fmla="*/ 489 w 149"/>
                  <a:gd name="T17" fmla="*/ 965 h 704"/>
                  <a:gd name="T18" fmla="*/ 549 w 149"/>
                  <a:gd name="T19" fmla="*/ 1173 h 704"/>
                  <a:gd name="T20" fmla="*/ 589 w 149"/>
                  <a:gd name="T21" fmla="*/ 1413 h 704"/>
                  <a:gd name="T22" fmla="*/ 609 w 149"/>
                  <a:gd name="T23" fmla="*/ 1676 h 704"/>
                  <a:gd name="T24" fmla="*/ 618 w 149"/>
                  <a:gd name="T25" fmla="*/ 1951 h 704"/>
                  <a:gd name="T26" fmla="*/ 589 w 149"/>
                  <a:gd name="T27" fmla="*/ 2258 h 704"/>
                  <a:gd name="T28" fmla="*/ 534 w 149"/>
                  <a:gd name="T29" fmla="*/ 2583 h 704"/>
                  <a:gd name="T30" fmla="*/ 452 w 149"/>
                  <a:gd name="T31" fmla="*/ 2925 h 704"/>
                  <a:gd name="T32" fmla="*/ 328 w 149"/>
                  <a:gd name="T33" fmla="*/ 3302 h 704"/>
                  <a:gd name="T34" fmla="*/ 190 w 149"/>
                  <a:gd name="T35" fmla="*/ 3729 h 704"/>
                  <a:gd name="T36" fmla="*/ 104 w 149"/>
                  <a:gd name="T37" fmla="*/ 4124 h 704"/>
                  <a:gd name="T38" fmla="*/ 49 w 149"/>
                  <a:gd name="T39" fmla="*/ 4489 h 704"/>
                  <a:gd name="T40" fmla="*/ 29 w 149"/>
                  <a:gd name="T41" fmla="*/ 4840 h 704"/>
                  <a:gd name="T42" fmla="*/ 29 w 149"/>
                  <a:gd name="T43" fmla="*/ 5174 h 704"/>
                  <a:gd name="T44" fmla="*/ 40 w 149"/>
                  <a:gd name="T45" fmla="*/ 5484 h 704"/>
                  <a:gd name="T46" fmla="*/ 60 w 149"/>
                  <a:gd name="T47" fmla="*/ 5756 h 704"/>
                  <a:gd name="T48" fmla="*/ 69 w 149"/>
                  <a:gd name="T49" fmla="*/ 6022 h 704"/>
                  <a:gd name="T50" fmla="*/ 202 w 149"/>
                  <a:gd name="T51" fmla="*/ 5885 h 704"/>
                  <a:gd name="T52" fmla="*/ 190 w 149"/>
                  <a:gd name="T53" fmla="*/ 5817 h 704"/>
                  <a:gd name="T54" fmla="*/ 177 w 149"/>
                  <a:gd name="T55" fmla="*/ 5621 h 704"/>
                  <a:gd name="T56" fmla="*/ 162 w 149"/>
                  <a:gd name="T57" fmla="*/ 5320 h 704"/>
                  <a:gd name="T58" fmla="*/ 173 w 149"/>
                  <a:gd name="T59" fmla="*/ 4919 h 704"/>
                  <a:gd name="T60" fmla="*/ 202 w 149"/>
                  <a:gd name="T61" fmla="*/ 4440 h 704"/>
                  <a:gd name="T62" fmla="*/ 283 w 149"/>
                  <a:gd name="T63" fmla="*/ 3893 h 704"/>
                  <a:gd name="T64" fmla="*/ 421 w 149"/>
                  <a:gd name="T65" fmla="*/ 3302 h 704"/>
                  <a:gd name="T66" fmla="*/ 633 w 149"/>
                  <a:gd name="T67" fmla="*/ 2676 h 704"/>
                  <a:gd name="T68" fmla="*/ 702 w 149"/>
                  <a:gd name="T69" fmla="*/ 2387 h 704"/>
                  <a:gd name="T70" fmla="*/ 731 w 149"/>
                  <a:gd name="T71" fmla="*/ 2009 h 704"/>
                  <a:gd name="T72" fmla="*/ 707 w 149"/>
                  <a:gd name="T73" fmla="*/ 1573 h 704"/>
                  <a:gd name="T74" fmla="*/ 642 w 149"/>
                  <a:gd name="T75" fmla="*/ 1146 h 704"/>
                  <a:gd name="T76" fmla="*/ 534 w 149"/>
                  <a:gd name="T77" fmla="*/ 728 h 704"/>
                  <a:gd name="T78" fmla="*/ 396 w 149"/>
                  <a:gd name="T79" fmla="*/ 377 h 704"/>
                  <a:gd name="T80" fmla="*/ 215 w 149"/>
                  <a:gd name="T81" fmla="*/ 120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A92AD630-67EF-E30C-2FAE-F4E45E790683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598 w 128"/>
                <a:gd name="T1" fmla="*/ 0 h 217"/>
                <a:gd name="T2" fmla="*/ 669 w 128"/>
                <a:gd name="T3" fmla="*/ 81 h 217"/>
                <a:gd name="T4" fmla="*/ 732 w 128"/>
                <a:gd name="T5" fmla="*/ 242 h 217"/>
                <a:gd name="T6" fmla="*/ 782 w 128"/>
                <a:gd name="T7" fmla="*/ 449 h 217"/>
                <a:gd name="T8" fmla="*/ 815 w 128"/>
                <a:gd name="T9" fmla="*/ 697 h 217"/>
                <a:gd name="T10" fmla="*/ 808 w 128"/>
                <a:gd name="T11" fmla="*/ 993 h 217"/>
                <a:gd name="T12" fmla="*/ 739 w 128"/>
                <a:gd name="T13" fmla="*/ 1298 h 217"/>
                <a:gd name="T14" fmla="*/ 598 w 128"/>
                <a:gd name="T15" fmla="*/ 1618 h 217"/>
                <a:gd name="T16" fmla="*/ 381 w 128"/>
                <a:gd name="T17" fmla="*/ 1941 h 217"/>
                <a:gd name="T18" fmla="*/ 313 w 128"/>
                <a:gd name="T19" fmla="*/ 1905 h 217"/>
                <a:gd name="T20" fmla="*/ 242 w 128"/>
                <a:gd name="T21" fmla="*/ 1878 h 217"/>
                <a:gd name="T22" fmla="*/ 167 w 128"/>
                <a:gd name="T23" fmla="*/ 1833 h 217"/>
                <a:gd name="T24" fmla="*/ 101 w 128"/>
                <a:gd name="T25" fmla="*/ 1797 h 217"/>
                <a:gd name="T26" fmla="*/ 50 w 128"/>
                <a:gd name="T27" fmla="*/ 1753 h 217"/>
                <a:gd name="T28" fmla="*/ 13 w 128"/>
                <a:gd name="T29" fmla="*/ 1699 h 217"/>
                <a:gd name="T30" fmla="*/ 0 w 128"/>
                <a:gd name="T31" fmla="*/ 1636 h 217"/>
                <a:gd name="T32" fmla="*/ 8 w 128"/>
                <a:gd name="T33" fmla="*/ 1591 h 217"/>
                <a:gd name="T34" fmla="*/ 83 w 128"/>
                <a:gd name="T35" fmla="*/ 1528 h 217"/>
                <a:gd name="T36" fmla="*/ 184 w 128"/>
                <a:gd name="T37" fmla="*/ 1442 h 217"/>
                <a:gd name="T38" fmla="*/ 293 w 128"/>
                <a:gd name="T39" fmla="*/ 1343 h 217"/>
                <a:gd name="T40" fmla="*/ 401 w 128"/>
                <a:gd name="T41" fmla="*/ 1199 h 217"/>
                <a:gd name="T42" fmla="*/ 502 w 128"/>
                <a:gd name="T43" fmla="*/ 1002 h 217"/>
                <a:gd name="T44" fmla="*/ 580 w 128"/>
                <a:gd name="T45" fmla="*/ 742 h 217"/>
                <a:gd name="T46" fmla="*/ 618 w 128"/>
                <a:gd name="T47" fmla="*/ 413 h 217"/>
                <a:gd name="T48" fmla="*/ 598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33D84B6-ABD9-4EAE-3121-6CEE51E2FE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9EFB9EC-E513-5228-1D3B-05EE6965868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C2128AE-C930-61CB-66EB-B0DD00A56196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687 w 117"/>
                <a:gd name="T1" fmla="*/ 0 h 132"/>
                <a:gd name="T2" fmla="*/ 0 w 117"/>
                <a:gd name="T3" fmla="*/ 309 h 132"/>
                <a:gd name="T4" fmla="*/ 27 w 117"/>
                <a:gd name="T5" fmla="*/ 320 h 132"/>
                <a:gd name="T6" fmla="*/ 127 w 117"/>
                <a:gd name="T7" fmla="*/ 359 h 132"/>
                <a:gd name="T8" fmla="*/ 266 w 117"/>
                <a:gd name="T9" fmla="*/ 446 h 132"/>
                <a:gd name="T10" fmla="*/ 421 w 117"/>
                <a:gd name="T11" fmla="*/ 580 h 132"/>
                <a:gd name="T12" fmla="*/ 605 w 117"/>
                <a:gd name="T13" fmla="*/ 766 h 132"/>
                <a:gd name="T14" fmla="*/ 769 w 117"/>
                <a:gd name="T15" fmla="*/ 988 h 132"/>
                <a:gd name="T16" fmla="*/ 935 w 117"/>
                <a:gd name="T17" fmla="*/ 1272 h 132"/>
                <a:gd name="T18" fmla="*/ 1062 w 117"/>
                <a:gd name="T19" fmla="*/ 1631 h 132"/>
                <a:gd name="T20" fmla="*/ 1071 w 117"/>
                <a:gd name="T21" fmla="*/ 1483 h 132"/>
                <a:gd name="T22" fmla="*/ 1053 w 117"/>
                <a:gd name="T23" fmla="*/ 1322 h 132"/>
                <a:gd name="T24" fmla="*/ 989 w 117"/>
                <a:gd name="T25" fmla="*/ 1111 h 132"/>
                <a:gd name="T26" fmla="*/ 908 w 117"/>
                <a:gd name="T27" fmla="*/ 914 h 132"/>
                <a:gd name="T28" fmla="*/ 814 w 117"/>
                <a:gd name="T29" fmla="*/ 717 h 132"/>
                <a:gd name="T30" fmla="*/ 714 w 117"/>
                <a:gd name="T31" fmla="*/ 555 h 132"/>
                <a:gd name="T32" fmla="*/ 614 w 117"/>
                <a:gd name="T33" fmla="*/ 446 h 132"/>
                <a:gd name="T34" fmla="*/ 529 w 117"/>
                <a:gd name="T35" fmla="*/ 394 h 132"/>
                <a:gd name="T36" fmla="*/ 632 w 117"/>
                <a:gd name="T37" fmla="*/ 359 h 132"/>
                <a:gd name="T38" fmla="*/ 723 w 117"/>
                <a:gd name="T39" fmla="*/ 344 h 132"/>
                <a:gd name="T40" fmla="*/ 814 w 117"/>
                <a:gd name="T41" fmla="*/ 320 h 132"/>
                <a:gd name="T42" fmla="*/ 899 w 117"/>
                <a:gd name="T43" fmla="*/ 309 h 132"/>
                <a:gd name="T44" fmla="*/ 962 w 117"/>
                <a:gd name="T45" fmla="*/ 295 h 132"/>
                <a:gd name="T46" fmla="*/ 998 w 117"/>
                <a:gd name="T47" fmla="*/ 271 h 132"/>
                <a:gd name="T48" fmla="*/ 1035 w 117"/>
                <a:gd name="T49" fmla="*/ 260 h 132"/>
                <a:gd name="T50" fmla="*/ 1044 w 117"/>
                <a:gd name="T51" fmla="*/ 260 h 132"/>
                <a:gd name="T52" fmla="*/ 687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D81D53A-7839-1BD6-B272-AA0324ECE66F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61 w 29"/>
                <a:gd name="T1" fmla="*/ 0 h 77"/>
                <a:gd name="T2" fmla="*/ 207 w 29"/>
                <a:gd name="T3" fmla="*/ 0 h 77"/>
                <a:gd name="T4" fmla="*/ 144 w 29"/>
                <a:gd name="T5" fmla="*/ 50 h 77"/>
                <a:gd name="T6" fmla="*/ 81 w 29"/>
                <a:gd name="T7" fmla="*/ 114 h 77"/>
                <a:gd name="T8" fmla="*/ 36 w 29"/>
                <a:gd name="T9" fmla="*/ 242 h 77"/>
                <a:gd name="T10" fmla="*/ 9 w 29"/>
                <a:gd name="T11" fmla="*/ 381 h 77"/>
                <a:gd name="T12" fmla="*/ 0 w 29"/>
                <a:gd name="T13" fmla="*/ 559 h 77"/>
                <a:gd name="T14" fmla="*/ 27 w 29"/>
                <a:gd name="T15" fmla="*/ 762 h 77"/>
                <a:gd name="T16" fmla="*/ 99 w 29"/>
                <a:gd name="T17" fmla="*/ 975 h 77"/>
                <a:gd name="T18" fmla="*/ 135 w 29"/>
                <a:gd name="T19" fmla="*/ 673 h 77"/>
                <a:gd name="T20" fmla="*/ 171 w 29"/>
                <a:gd name="T21" fmla="*/ 470 h 77"/>
                <a:gd name="T22" fmla="*/ 207 w 29"/>
                <a:gd name="T23" fmla="*/ 278 h 77"/>
                <a:gd name="T24" fmla="*/ 261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C1E5D0C-8348-6935-CCC4-3FF9AB7BC40A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5848C53A-13DA-C600-8D66-D39856CAA7F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6EA54517-ECCE-2F39-1CAA-85B236F5639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30C018B-7C1C-CAF0-EEA8-B4D45E8F8C4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3750C772-840D-907C-ECF1-0C36DA03B6E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E5544157-7476-FBF0-06EA-8EF35BED604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592" y="-51"/>
              <a:ext cx="356" cy="608"/>
              <a:chOff x="1778" y="866"/>
              <a:chExt cx="129" cy="157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DFE6A4C5-C0A3-11A3-2A68-950D2CE6E13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9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EDC143A3-2944-C19C-7AE1-5F8FA69C1F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38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365F9F3-659F-9E62-E5C9-CD6FA08F4FF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2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88B6B150-F311-9D2D-57F5-EC1F3440250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7" y="3258"/>
              <a:ext cx="500" cy="500"/>
              <a:chOff x="1727" y="917"/>
              <a:chExt cx="129" cy="156"/>
            </a:xfrm>
          </p:grpSpPr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0D154798-4A95-5842-FB66-B22FC45A91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918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E256C41E-B922-6DB9-C441-A4E668D607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946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5787460B-9FB6-3C06-7494-AD08753BC5B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1049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105FABDC-480E-0602-9C2D-AE0816190D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404" y="170"/>
              <a:ext cx="708" cy="891"/>
              <a:chOff x="1727" y="866"/>
              <a:chExt cx="129" cy="157"/>
            </a:xfrm>
          </p:grpSpPr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79F2F98D-7F44-FDEF-5233-9EB66FE4AD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FE2BF697-9813-2B82-4194-A8C870C9195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0BB21851-3DDF-8D16-DB48-403ED27A590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E31F758D-C850-197A-757B-13E8E5F5217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716" y="2392"/>
              <a:ext cx="708" cy="891"/>
              <a:chOff x="1727" y="866"/>
              <a:chExt cx="129" cy="157"/>
            </a:xfrm>
          </p:grpSpPr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CEA859E4-E572-5D71-F179-F736D89D5BA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119FB1F-AC5F-BEAD-C323-1112A309419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513A73CB-5F1B-7E57-A14F-C4EAF7C6DAE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1BCA60C-6984-6524-AADE-3FE4533D19B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AC8C4D43-F20D-3620-CD75-1898F50A6E1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158 h 237"/>
                <a:gd name="T4" fmla="*/ 21 w 257"/>
                <a:gd name="T5" fmla="*/ 313 h 237"/>
                <a:gd name="T6" fmla="*/ 42 w 257"/>
                <a:gd name="T7" fmla="*/ 470 h 237"/>
                <a:gd name="T8" fmla="*/ 77 w 257"/>
                <a:gd name="T9" fmla="*/ 613 h 237"/>
                <a:gd name="T10" fmla="*/ 127 w 257"/>
                <a:gd name="T11" fmla="*/ 746 h 237"/>
                <a:gd name="T12" fmla="*/ 191 w 257"/>
                <a:gd name="T13" fmla="*/ 883 h 237"/>
                <a:gd name="T14" fmla="*/ 268 w 257"/>
                <a:gd name="T15" fmla="*/ 1008 h 237"/>
                <a:gd name="T16" fmla="*/ 358 w 257"/>
                <a:gd name="T17" fmla="*/ 1113 h 237"/>
                <a:gd name="T18" fmla="*/ 472 w 257"/>
                <a:gd name="T19" fmla="*/ 1214 h 237"/>
                <a:gd name="T20" fmla="*/ 604 w 257"/>
                <a:gd name="T21" fmla="*/ 1301 h 237"/>
                <a:gd name="T22" fmla="*/ 745 w 257"/>
                <a:gd name="T23" fmla="*/ 1371 h 237"/>
                <a:gd name="T24" fmla="*/ 919 w 257"/>
                <a:gd name="T25" fmla="*/ 1426 h 237"/>
                <a:gd name="T26" fmla="*/ 1110 w 257"/>
                <a:gd name="T27" fmla="*/ 1464 h 237"/>
                <a:gd name="T28" fmla="*/ 1320 w 257"/>
                <a:gd name="T29" fmla="*/ 1484 h 237"/>
                <a:gd name="T30" fmla="*/ 1545 w 257"/>
                <a:gd name="T31" fmla="*/ 1476 h 237"/>
                <a:gd name="T32" fmla="*/ 1805 w 257"/>
                <a:gd name="T33" fmla="*/ 1451 h 237"/>
                <a:gd name="T34" fmla="*/ 1574 w 257"/>
                <a:gd name="T35" fmla="*/ 1421 h 237"/>
                <a:gd name="T36" fmla="*/ 1370 w 257"/>
                <a:gd name="T37" fmla="*/ 1376 h 237"/>
                <a:gd name="T38" fmla="*/ 1192 w 257"/>
                <a:gd name="T39" fmla="*/ 1326 h 237"/>
                <a:gd name="T40" fmla="*/ 1039 w 257"/>
                <a:gd name="T41" fmla="*/ 1276 h 237"/>
                <a:gd name="T42" fmla="*/ 898 w 257"/>
                <a:gd name="T43" fmla="*/ 1209 h 237"/>
                <a:gd name="T44" fmla="*/ 787 w 257"/>
                <a:gd name="T45" fmla="*/ 1138 h 237"/>
                <a:gd name="T46" fmla="*/ 681 w 257"/>
                <a:gd name="T47" fmla="*/ 1058 h 237"/>
                <a:gd name="T48" fmla="*/ 591 w 257"/>
                <a:gd name="T49" fmla="*/ 971 h 237"/>
                <a:gd name="T50" fmla="*/ 506 w 257"/>
                <a:gd name="T51" fmla="*/ 883 h 237"/>
                <a:gd name="T52" fmla="*/ 429 w 257"/>
                <a:gd name="T53" fmla="*/ 783 h 237"/>
                <a:gd name="T54" fmla="*/ 366 w 257"/>
                <a:gd name="T55" fmla="*/ 671 h 237"/>
                <a:gd name="T56" fmla="*/ 302 w 257"/>
                <a:gd name="T57" fmla="*/ 550 h 237"/>
                <a:gd name="T58" fmla="*/ 231 w 257"/>
                <a:gd name="T59" fmla="*/ 433 h 237"/>
                <a:gd name="T60" fmla="*/ 162 w 257"/>
                <a:gd name="T61" fmla="*/ 295 h 237"/>
                <a:gd name="T62" fmla="*/ 85 w 257"/>
                <a:gd name="T63" fmla="*/ 15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60D1D20F-E265-D4FF-3A6C-2984C03D237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546 w 124"/>
                <a:gd name="T1" fmla="*/ 0 h 110"/>
                <a:gd name="T2" fmla="*/ 878 w 124"/>
                <a:gd name="T3" fmla="*/ 690 h 110"/>
                <a:gd name="T4" fmla="*/ 849 w 124"/>
                <a:gd name="T5" fmla="*/ 682 h 110"/>
                <a:gd name="T6" fmla="*/ 758 w 124"/>
                <a:gd name="T7" fmla="*/ 670 h 110"/>
                <a:gd name="T8" fmla="*/ 631 w 124"/>
                <a:gd name="T9" fmla="*/ 644 h 110"/>
                <a:gd name="T10" fmla="*/ 482 w 124"/>
                <a:gd name="T11" fmla="*/ 632 h 110"/>
                <a:gd name="T12" fmla="*/ 319 w 124"/>
                <a:gd name="T13" fmla="*/ 619 h 110"/>
                <a:gd name="T14" fmla="*/ 178 w 124"/>
                <a:gd name="T15" fmla="*/ 627 h 110"/>
                <a:gd name="T16" fmla="*/ 64 w 124"/>
                <a:gd name="T17" fmla="*/ 652 h 110"/>
                <a:gd name="T18" fmla="*/ 0 w 124"/>
                <a:gd name="T19" fmla="*/ 703 h 110"/>
                <a:gd name="T20" fmla="*/ 29 w 124"/>
                <a:gd name="T21" fmla="*/ 627 h 110"/>
                <a:gd name="T22" fmla="*/ 56 w 124"/>
                <a:gd name="T23" fmla="*/ 569 h 110"/>
                <a:gd name="T24" fmla="*/ 114 w 124"/>
                <a:gd name="T25" fmla="*/ 523 h 110"/>
                <a:gd name="T26" fmla="*/ 178 w 124"/>
                <a:gd name="T27" fmla="*/ 485 h 110"/>
                <a:gd name="T28" fmla="*/ 255 w 124"/>
                <a:gd name="T29" fmla="*/ 460 h 110"/>
                <a:gd name="T30" fmla="*/ 333 w 124"/>
                <a:gd name="T31" fmla="*/ 452 h 110"/>
                <a:gd name="T32" fmla="*/ 418 w 124"/>
                <a:gd name="T33" fmla="*/ 452 h 110"/>
                <a:gd name="T34" fmla="*/ 511 w 124"/>
                <a:gd name="T35" fmla="*/ 473 h 110"/>
                <a:gd name="T36" fmla="*/ 516 w 124"/>
                <a:gd name="T37" fmla="*/ 452 h 110"/>
                <a:gd name="T38" fmla="*/ 495 w 124"/>
                <a:gd name="T39" fmla="*/ 359 h 110"/>
                <a:gd name="T40" fmla="*/ 474 w 124"/>
                <a:gd name="T41" fmla="*/ 243 h 110"/>
                <a:gd name="T42" fmla="*/ 460 w 124"/>
                <a:gd name="T43" fmla="*/ 192 h 110"/>
                <a:gd name="T44" fmla="*/ 447 w 124"/>
                <a:gd name="T45" fmla="*/ 192 h 110"/>
                <a:gd name="T46" fmla="*/ 431 w 124"/>
                <a:gd name="T47" fmla="*/ 184 h 110"/>
                <a:gd name="T48" fmla="*/ 418 w 124"/>
                <a:gd name="T49" fmla="*/ 167 h 110"/>
                <a:gd name="T50" fmla="*/ 405 w 124"/>
                <a:gd name="T51" fmla="*/ 147 h 110"/>
                <a:gd name="T52" fmla="*/ 405 w 124"/>
                <a:gd name="T53" fmla="*/ 121 h 110"/>
                <a:gd name="T54" fmla="*/ 418 w 124"/>
                <a:gd name="T55" fmla="*/ 88 h 110"/>
                <a:gd name="T56" fmla="*/ 468 w 124"/>
                <a:gd name="T57" fmla="*/ 51 h 110"/>
                <a:gd name="T58" fmla="*/ 5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06535681-82E2-04EE-5AC2-B8384E8174F3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22 w 46"/>
                <a:gd name="T1" fmla="*/ 0 h 94"/>
                <a:gd name="T2" fmla="*/ 142 w 46"/>
                <a:gd name="T3" fmla="*/ 233 h 94"/>
                <a:gd name="T4" fmla="*/ 107 w 46"/>
                <a:gd name="T5" fmla="*/ 382 h 94"/>
                <a:gd name="T6" fmla="*/ 78 w 46"/>
                <a:gd name="T7" fmla="*/ 486 h 94"/>
                <a:gd name="T8" fmla="*/ 0 w 46"/>
                <a:gd name="T9" fmla="*/ 578 h 94"/>
                <a:gd name="T10" fmla="*/ 86 w 46"/>
                <a:gd name="T11" fmla="*/ 540 h 94"/>
                <a:gd name="T12" fmla="*/ 166 w 46"/>
                <a:gd name="T13" fmla="*/ 491 h 94"/>
                <a:gd name="T14" fmla="*/ 230 w 46"/>
                <a:gd name="T15" fmla="*/ 424 h 94"/>
                <a:gd name="T16" fmla="*/ 286 w 46"/>
                <a:gd name="T17" fmla="*/ 350 h 94"/>
                <a:gd name="T18" fmla="*/ 321 w 46"/>
                <a:gd name="T19" fmla="*/ 270 h 94"/>
                <a:gd name="T20" fmla="*/ 329 w 46"/>
                <a:gd name="T21" fmla="*/ 183 h 94"/>
                <a:gd name="T22" fmla="*/ 299 w 46"/>
                <a:gd name="T23" fmla="*/ 92 h 94"/>
                <a:gd name="T24" fmla="*/ 222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8C255F9-AEDD-E065-A6BF-CAA9D2E7113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B9FA00FE-16BF-3357-EE6B-37BE2C1DF724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42 w 149"/>
                <a:gd name="T3" fmla="*/ 65 h 704"/>
                <a:gd name="T4" fmla="*/ 111 w 149"/>
                <a:gd name="T5" fmla="*/ 150 h 704"/>
                <a:gd name="T6" fmla="*/ 195 w 149"/>
                <a:gd name="T7" fmla="*/ 255 h 704"/>
                <a:gd name="T8" fmla="*/ 285 w 149"/>
                <a:gd name="T9" fmla="*/ 395 h 704"/>
                <a:gd name="T10" fmla="*/ 404 w 149"/>
                <a:gd name="T11" fmla="*/ 565 h 704"/>
                <a:gd name="T12" fmla="*/ 509 w 149"/>
                <a:gd name="T13" fmla="*/ 748 h 704"/>
                <a:gd name="T14" fmla="*/ 612 w 149"/>
                <a:gd name="T15" fmla="*/ 961 h 704"/>
                <a:gd name="T16" fmla="*/ 696 w 149"/>
                <a:gd name="T17" fmla="*/ 1206 h 704"/>
                <a:gd name="T18" fmla="*/ 778 w 149"/>
                <a:gd name="T19" fmla="*/ 1464 h 704"/>
                <a:gd name="T20" fmla="*/ 836 w 149"/>
                <a:gd name="T21" fmla="*/ 1761 h 704"/>
                <a:gd name="T22" fmla="*/ 862 w 149"/>
                <a:gd name="T23" fmla="*/ 2091 h 704"/>
                <a:gd name="T24" fmla="*/ 876 w 149"/>
                <a:gd name="T25" fmla="*/ 2434 h 704"/>
                <a:gd name="T26" fmla="*/ 836 w 149"/>
                <a:gd name="T27" fmla="*/ 2819 h 704"/>
                <a:gd name="T28" fmla="*/ 757 w 149"/>
                <a:gd name="T29" fmla="*/ 3225 h 704"/>
                <a:gd name="T30" fmla="*/ 641 w 149"/>
                <a:gd name="T31" fmla="*/ 3649 h 704"/>
                <a:gd name="T32" fmla="*/ 467 w 149"/>
                <a:gd name="T33" fmla="*/ 4120 h 704"/>
                <a:gd name="T34" fmla="*/ 272 w 149"/>
                <a:gd name="T35" fmla="*/ 4652 h 704"/>
                <a:gd name="T36" fmla="*/ 145 w 149"/>
                <a:gd name="T37" fmla="*/ 5146 h 704"/>
                <a:gd name="T38" fmla="*/ 69 w 149"/>
                <a:gd name="T39" fmla="*/ 5603 h 704"/>
                <a:gd name="T40" fmla="*/ 42 w 149"/>
                <a:gd name="T41" fmla="*/ 6041 h 704"/>
                <a:gd name="T42" fmla="*/ 42 w 149"/>
                <a:gd name="T43" fmla="*/ 6459 h 704"/>
                <a:gd name="T44" fmla="*/ 55 w 149"/>
                <a:gd name="T45" fmla="*/ 6841 h 704"/>
                <a:gd name="T46" fmla="*/ 84 w 149"/>
                <a:gd name="T47" fmla="*/ 7184 h 704"/>
                <a:gd name="T48" fmla="*/ 98 w 149"/>
                <a:gd name="T49" fmla="*/ 7514 h 704"/>
                <a:gd name="T50" fmla="*/ 285 w 149"/>
                <a:gd name="T51" fmla="*/ 7344 h 704"/>
                <a:gd name="T52" fmla="*/ 272 w 149"/>
                <a:gd name="T53" fmla="*/ 7259 h 704"/>
                <a:gd name="T54" fmla="*/ 251 w 149"/>
                <a:gd name="T55" fmla="*/ 7011 h 704"/>
                <a:gd name="T56" fmla="*/ 229 w 149"/>
                <a:gd name="T57" fmla="*/ 6639 h 704"/>
                <a:gd name="T58" fmla="*/ 243 w 149"/>
                <a:gd name="T59" fmla="*/ 6139 h 704"/>
                <a:gd name="T60" fmla="*/ 285 w 149"/>
                <a:gd name="T61" fmla="*/ 5541 h 704"/>
                <a:gd name="T62" fmla="*/ 404 w 149"/>
                <a:gd name="T63" fmla="*/ 4858 h 704"/>
                <a:gd name="T64" fmla="*/ 599 w 149"/>
                <a:gd name="T65" fmla="*/ 4120 h 704"/>
                <a:gd name="T66" fmla="*/ 897 w 149"/>
                <a:gd name="T67" fmla="*/ 3342 h 704"/>
                <a:gd name="T68" fmla="*/ 994 w 149"/>
                <a:gd name="T69" fmla="*/ 2980 h 704"/>
                <a:gd name="T70" fmla="*/ 1037 w 149"/>
                <a:gd name="T71" fmla="*/ 2509 h 704"/>
                <a:gd name="T72" fmla="*/ 1002 w 149"/>
                <a:gd name="T73" fmla="*/ 1963 h 704"/>
                <a:gd name="T74" fmla="*/ 913 w 149"/>
                <a:gd name="T75" fmla="*/ 1431 h 704"/>
                <a:gd name="T76" fmla="*/ 757 w 149"/>
                <a:gd name="T77" fmla="*/ 908 h 704"/>
                <a:gd name="T78" fmla="*/ 564 w 149"/>
                <a:gd name="T79" fmla="*/ 470 h 704"/>
                <a:gd name="T80" fmla="*/ 306 w 149"/>
                <a:gd name="T81" fmla="*/ 150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F346C5E-D72F-594E-EE2C-6569F06AE05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7151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274485" y="596900"/>
            <a:ext cx="8257116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52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318933" y="4279900"/>
            <a:ext cx="8195733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8E1C0DCC-55E3-BA29-0371-BA7BEBFAB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E539377F-9BC7-A3A8-7415-E29420BAB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7AB4A74E-75D9-34E5-FDE7-634C904FA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F211-7238-425A-80BC-22226A6B2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69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4943F023-D815-6B73-01A8-767D45C5BF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B792C595-6CD9-581E-8A73-DF009256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AA26E6F5-FE97-FE55-8A58-BFC91B75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5395-9743-4A2F-B8BF-86172327A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3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11/19/2023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(</a:t>
            </a:r>
            <a:r>
              <a:rPr lang="en-US" dirty="0" err="1"/>
              <a:t>hàm</a:t>
            </a:r>
            <a:r>
              <a:rPr lang="en-US" dirty="0"/>
              <a:t>)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Cấp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phát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nhớ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– </a:t>
            </a:r>
            <a:r>
              <a:rPr lang="en-US" dirty="0" err="1">
                <a:solidFill>
                  <a:srgbClr val="002060"/>
                </a:solidFill>
              </a:rPr>
              <a:t>tạo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(</a:t>
            </a:r>
            <a:r>
              <a:rPr lang="en-US" dirty="0" err="1"/>
              <a:t>nút</a:t>
            </a:r>
            <a:r>
              <a:rPr lang="en-US" dirty="0"/>
              <a:t>) </a:t>
            </a:r>
            <a:r>
              <a:rPr lang="en-US" dirty="0" err="1"/>
              <a:t>mới</a:t>
            </a:r>
            <a:endParaRPr lang="en-US" dirty="0"/>
          </a:p>
          <a:p>
            <a:r>
              <a:rPr lang="en-US" dirty="0" err="1">
                <a:solidFill>
                  <a:srgbClr val="002060"/>
                </a:solidFill>
              </a:rPr>
              <a:t>Thêm</a:t>
            </a:r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dirty="0" err="1">
                <a:solidFill>
                  <a:srgbClr val="002060"/>
                </a:solidFill>
              </a:rPr>
              <a:t>chèn</a:t>
            </a:r>
            <a:r>
              <a:rPr lang="en-US" dirty="0">
                <a:solidFill>
                  <a:srgbClr val="002060"/>
                </a:solidFill>
              </a:rPr>
              <a:t>)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  <a:p>
            <a:pPr lvl="1"/>
            <a:r>
              <a:rPr lang="en-US" dirty="0"/>
              <a:t>ở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endParaRPr lang="en-US" dirty="0"/>
          </a:p>
          <a:p>
            <a:pPr lvl="1"/>
            <a:r>
              <a:rPr lang="en-US" dirty="0"/>
              <a:t>ở </a:t>
            </a:r>
            <a:r>
              <a:rPr lang="en-US" dirty="0" err="1"/>
              <a:t>giữa</a:t>
            </a:r>
            <a:r>
              <a:rPr lang="en-US" dirty="0"/>
              <a:t> (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tuyệt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): </a:t>
            </a:r>
          </a:p>
          <a:p>
            <a:pPr lvl="2"/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lvl="2"/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r>
              <a:rPr lang="en-US" dirty="0" err="1">
                <a:solidFill>
                  <a:srgbClr val="002060"/>
                </a:solidFill>
              </a:rPr>
              <a:t>Xóa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  <a:p>
            <a:r>
              <a:rPr lang="en-US" dirty="0" err="1">
                <a:solidFill>
                  <a:srgbClr val="002060"/>
                </a:solidFill>
              </a:rPr>
              <a:t>Duyệt</a:t>
            </a:r>
            <a:r>
              <a:rPr lang="en-US" dirty="0"/>
              <a:t> –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–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  <a:p>
            <a:r>
              <a:rPr lang="en-US" dirty="0" err="1">
                <a:solidFill>
                  <a:srgbClr val="002060"/>
                </a:solidFill>
              </a:rPr>
              <a:t>Đảo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ngược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  <a:p>
            <a:r>
              <a:rPr lang="en-US" dirty="0" err="1">
                <a:solidFill>
                  <a:srgbClr val="002060"/>
                </a:solidFill>
              </a:rPr>
              <a:t>Giải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phóng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bộ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nhớ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3680415-4304-92D1-757C-30840031A9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0E7BB4D-7388-4F58-A59E-BBB0CEC1711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37D56-53FD-15C7-D23F-802E8055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504D-6709-D7CB-2E3B-B9F52E6925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>
              <a:defRPr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INFO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),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>
              <a:defRPr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–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969" y="2711915"/>
            <a:ext cx="8435542" cy="162093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2060"/>
                </a:solidFill>
              </a:rPr>
              <a:t>Quản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lý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danh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bạ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điện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thoại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8818972" cy="4938713"/>
          </a:xfrm>
        </p:spPr>
        <p:txBody>
          <a:bodyPr/>
          <a:lstStyle/>
          <a:p>
            <a:r>
              <a:rPr lang="en-US" b="0" i="0" dirty="0" err="1">
                <a:solidFill>
                  <a:srgbClr val="3C4043"/>
                </a:solidFill>
                <a:effectLst/>
              </a:rPr>
              <a:t>Viết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chương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trình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quản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lý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bạ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điện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thoại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di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động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.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Mỗi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lạc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trong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bạ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chứa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thông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tin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về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họ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số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điện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thoại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và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email.</a:t>
            </a:r>
          </a:p>
          <a:p>
            <a:r>
              <a:rPr lang="en-US" b="0" i="0" dirty="0" err="1">
                <a:solidFill>
                  <a:srgbClr val="3C4043"/>
                </a:solidFill>
                <a:effectLst/>
              </a:rPr>
              <a:t>Chương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trình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cần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sử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dụng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một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kết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đơn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để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lưu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trữ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và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quản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lý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các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liên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lạc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với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một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số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hàm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sau</a:t>
            </a:r>
            <a:r>
              <a:rPr lang="en-US" b="0" i="0" dirty="0">
                <a:solidFill>
                  <a:srgbClr val="3C4043"/>
                </a:solidFill>
                <a:effectLst/>
              </a:rPr>
              <a:t>: </a:t>
            </a:r>
          </a:p>
          <a:p>
            <a:pPr lvl="1"/>
            <a:r>
              <a:rPr lang="en-US" b="0" i="0" dirty="0" err="1">
                <a:solidFill>
                  <a:srgbClr val="3C4043"/>
                </a:solidFill>
                <a:effectLst/>
              </a:rPr>
              <a:t>Thêm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một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lạc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(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phần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tử</a:t>
            </a:r>
            <a:r>
              <a:rPr lang="en-US" b="0" i="0" dirty="0">
                <a:solidFill>
                  <a:srgbClr val="3C4043"/>
                </a:solidFill>
                <a:effectLst/>
              </a:rPr>
              <a:t>)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mới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vào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đầu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. </a:t>
            </a:r>
          </a:p>
          <a:p>
            <a:pPr lvl="1"/>
            <a:r>
              <a:rPr lang="en-US" b="0" i="0" dirty="0" err="1">
                <a:solidFill>
                  <a:srgbClr val="3C4043"/>
                </a:solidFill>
                <a:effectLst/>
              </a:rPr>
              <a:t>Thêm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một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lạc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mới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vào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sau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số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lạc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hiện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tại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trong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endParaRPr lang="en-US" b="0" i="0" dirty="0">
              <a:solidFill>
                <a:srgbClr val="3C4043"/>
              </a:solidFill>
              <a:effectLst/>
            </a:endParaRPr>
          </a:p>
          <a:p>
            <a:pPr lvl="1"/>
            <a:r>
              <a:rPr lang="en-US" b="0" i="0" dirty="0" err="1">
                <a:solidFill>
                  <a:srgbClr val="3C4043"/>
                </a:solidFill>
                <a:effectLst/>
              </a:rPr>
              <a:t>Hiển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thị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nội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dung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bạ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(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)</a:t>
            </a:r>
          </a:p>
          <a:p>
            <a:pPr lvl="1"/>
            <a:r>
              <a:rPr lang="en-US" b="0" i="0" dirty="0" err="1">
                <a:solidFill>
                  <a:srgbClr val="3C4043"/>
                </a:solidFill>
                <a:effectLst/>
              </a:rPr>
              <a:t>Xóa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một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số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liên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lạc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: </a:t>
            </a:r>
            <a:r>
              <a:rPr lang="en-US" dirty="0">
                <a:solidFill>
                  <a:srgbClr val="3C4043"/>
                </a:solidFill>
              </a:rPr>
              <a:t>ở </a:t>
            </a:r>
            <a:r>
              <a:rPr lang="en-US" dirty="0" err="1">
                <a:solidFill>
                  <a:srgbClr val="3C4043"/>
                </a:solidFill>
              </a:rPr>
              <a:t>đầu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danh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; </a:t>
            </a:r>
            <a:r>
              <a:rPr lang="en-US" dirty="0">
                <a:solidFill>
                  <a:srgbClr val="3C4043"/>
                </a:solidFill>
              </a:rPr>
              <a:t>ở </a:t>
            </a:r>
            <a:r>
              <a:rPr lang="en-US" dirty="0" err="1">
                <a:solidFill>
                  <a:srgbClr val="3C4043"/>
                </a:solidFill>
              </a:rPr>
              <a:t>vị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trí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hiện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tại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,.. </a:t>
            </a:r>
          </a:p>
          <a:p>
            <a:pPr lvl="1"/>
            <a:r>
              <a:rPr lang="en-US" dirty="0" err="1">
                <a:solidFill>
                  <a:srgbClr val="3C4043"/>
                </a:solidFill>
              </a:rPr>
              <a:t>Đảo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dirty="0" err="1">
                <a:solidFill>
                  <a:srgbClr val="3C4043"/>
                </a:solidFill>
              </a:rPr>
              <a:t>ngược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–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Giải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phóng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bộ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nhớ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cấp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phát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cho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danh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3C4043"/>
                </a:solidFill>
                <a:effectLst/>
              </a:rPr>
              <a:t>sách</a:t>
            </a:r>
            <a:r>
              <a:rPr lang="en-US" b="0" i="0" dirty="0">
                <a:solidFill>
                  <a:srgbClr val="3C4043"/>
                </a:solidFill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How to Access Android Contacts">
            <a:extLst>
              <a:ext uri="{FF2B5EF4-FFF2-40B4-BE49-F238E27FC236}">
                <a16:creationId xmlns:a16="http://schemas.microsoft.com/office/drawing/2014/main" id="{E3BEA990-3EE5-E9D5-7724-2CCD5CCC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09" y="1070293"/>
            <a:ext cx="2684302" cy="17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ument icons search delete and edit file Vector Image">
            <a:extLst>
              <a:ext uri="{FF2B5EF4-FFF2-40B4-BE49-F238E27FC236}">
                <a16:creationId xmlns:a16="http://schemas.microsoft.com/office/drawing/2014/main" id="{7856B67B-B8B9-B159-D49F-0E482996C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9"/>
          <a:stretch/>
        </p:blipFill>
        <p:spPr bwMode="auto">
          <a:xfrm>
            <a:off x="9215409" y="3233457"/>
            <a:ext cx="2684302" cy="22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807BC6AB-11A1-559F-BFBA-8BF7A1B8E0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A79EBE-F012-435C-8E71-E8A75BC2E82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DA677429-31E5-4054-115F-BC4B1A029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Khai</a:t>
            </a:r>
            <a:r>
              <a:rPr lang="fr-FR" dirty="0"/>
              <a:t> </a:t>
            </a:r>
            <a:r>
              <a:rPr lang="fr-FR" dirty="0" err="1"/>
              <a:t>báo</a:t>
            </a:r>
            <a:r>
              <a:rPr lang="fr-FR" dirty="0"/>
              <a:t> </a:t>
            </a:r>
            <a:r>
              <a:rPr lang="fr-FR" dirty="0" err="1"/>
              <a:t>kiểu</a:t>
            </a:r>
            <a:r>
              <a:rPr lang="fr-FR" dirty="0"/>
              <a:t>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dữ</a:t>
            </a:r>
            <a:r>
              <a:rPr lang="fr-FR" dirty="0"/>
              <a:t> </a:t>
            </a:r>
            <a:r>
              <a:rPr lang="fr-FR" dirty="0" err="1"/>
              <a:t>liệu</a:t>
            </a:r>
            <a:r>
              <a:rPr lang="fr-FR" dirty="0"/>
              <a:t> INFO </a:t>
            </a:r>
            <a:r>
              <a:rPr lang="fr-FR" dirty="0" err="1"/>
              <a:t>lưu</a:t>
            </a:r>
            <a:r>
              <a:rPr lang="fr-FR" dirty="0"/>
              <a:t> </a:t>
            </a:r>
            <a:r>
              <a:rPr lang="fr-FR" dirty="0" err="1"/>
              <a:t>trữ</a:t>
            </a:r>
            <a:r>
              <a:rPr lang="fr-FR" dirty="0"/>
              <a:t> </a:t>
            </a:r>
            <a:r>
              <a:rPr lang="fr-FR" dirty="0" err="1"/>
              <a:t>trong</a:t>
            </a:r>
            <a:r>
              <a:rPr lang="fr-FR" dirty="0"/>
              <a:t> </a:t>
            </a:r>
            <a:r>
              <a:rPr lang="fr-FR" dirty="0" err="1"/>
              <a:t>mỗi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endParaRPr lang="fr-FR" dirty="0"/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9660FB8-19E8-9C55-F031-A6E8C82037A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altLang="en-US" dirty="0" err="1"/>
              <a:t>Có</a:t>
            </a:r>
            <a:r>
              <a:rPr lang="fr-FR" altLang="en-US" dirty="0"/>
              <a:t> </a:t>
            </a:r>
            <a:r>
              <a:rPr lang="fr-FR" altLang="en-US" dirty="0" err="1"/>
              <a:t>thể</a:t>
            </a:r>
            <a:r>
              <a:rPr lang="fr-FR" altLang="en-US" dirty="0"/>
              <a:t> </a:t>
            </a:r>
            <a:r>
              <a:rPr lang="fr-FR" altLang="en-US" dirty="0" err="1"/>
              <a:t>tự</a:t>
            </a:r>
            <a:r>
              <a:rPr lang="fr-FR" altLang="en-US" dirty="0"/>
              <a:t> </a:t>
            </a:r>
            <a:r>
              <a:rPr lang="fr-FR" altLang="en-US" dirty="0" err="1"/>
              <a:t>định</a:t>
            </a:r>
            <a:r>
              <a:rPr lang="fr-FR" altLang="en-US" dirty="0"/>
              <a:t> </a:t>
            </a:r>
            <a:r>
              <a:rPr lang="fr-FR" altLang="en-US" dirty="0" err="1"/>
              <a:t>nghĩa</a:t>
            </a:r>
            <a:r>
              <a:rPr lang="fr-FR" altLang="en-US" dirty="0"/>
              <a:t> </a:t>
            </a:r>
            <a:r>
              <a:rPr lang="fr-FR" altLang="en-US" dirty="0" err="1"/>
              <a:t>kiểu</a:t>
            </a:r>
            <a:r>
              <a:rPr lang="fr-FR" altLang="en-US" dirty="0"/>
              <a:t> </a:t>
            </a:r>
            <a:r>
              <a:rPr lang="fr-FR" altLang="en-US" dirty="0" err="1"/>
              <a:t>dữ</a:t>
            </a:r>
            <a:r>
              <a:rPr lang="fr-FR" altLang="en-US" dirty="0"/>
              <a:t> </a:t>
            </a:r>
            <a:r>
              <a:rPr lang="fr-FR" altLang="en-US" dirty="0" err="1"/>
              <a:t>liệu</a:t>
            </a:r>
            <a:r>
              <a:rPr lang="fr-FR" altLang="en-US" dirty="0"/>
              <a:t> </a:t>
            </a:r>
            <a:r>
              <a:rPr lang="fr-FR" altLang="en-US" dirty="0" err="1"/>
              <a:t>mới</a:t>
            </a:r>
            <a:r>
              <a:rPr lang="fr-FR" altLang="en-US" dirty="0"/>
              <a:t> </a:t>
            </a:r>
            <a:r>
              <a:rPr lang="fr-FR" altLang="en-US" dirty="0" err="1"/>
              <a:t>đại</a:t>
            </a:r>
            <a:r>
              <a:rPr lang="fr-FR" altLang="en-US" dirty="0"/>
              <a:t> </a:t>
            </a:r>
            <a:r>
              <a:rPr lang="fr-FR" altLang="en-US" dirty="0" err="1"/>
              <a:t>diện</a:t>
            </a:r>
            <a:r>
              <a:rPr lang="fr-FR" altLang="en-US" dirty="0"/>
              <a:t> </a:t>
            </a:r>
            <a:r>
              <a:rPr lang="fr-FR" altLang="en-US" dirty="0" err="1"/>
              <a:t>cho</a:t>
            </a:r>
            <a:r>
              <a:rPr lang="fr-FR" altLang="en-US" dirty="0"/>
              <a:t> </a:t>
            </a:r>
            <a:r>
              <a:rPr lang="fr-FR" altLang="en-US" dirty="0" err="1"/>
              <a:t>một</a:t>
            </a:r>
            <a:r>
              <a:rPr lang="fr-FR" altLang="en-US" dirty="0"/>
              <a:t> </a:t>
            </a:r>
            <a:r>
              <a:rPr lang="fr-FR" altLang="en-US" dirty="0" err="1"/>
              <a:t>liên</a:t>
            </a:r>
            <a:r>
              <a:rPr lang="fr-FR" altLang="en-US" dirty="0"/>
              <a:t> </a:t>
            </a:r>
            <a:r>
              <a:rPr lang="fr-FR" altLang="en-US" dirty="0" err="1"/>
              <a:t>lạc</a:t>
            </a:r>
            <a:r>
              <a:rPr lang="fr-FR" altLang="en-US" dirty="0"/>
              <a:t> </a:t>
            </a:r>
            <a:r>
              <a:rPr lang="fr-FR" altLang="en-US" dirty="0" err="1"/>
              <a:t>được</a:t>
            </a:r>
            <a:r>
              <a:rPr lang="fr-FR" altLang="en-US" dirty="0"/>
              <a:t> </a:t>
            </a:r>
            <a:r>
              <a:rPr lang="fr-FR" altLang="en-US" dirty="0" err="1"/>
              <a:t>lưu</a:t>
            </a:r>
            <a:r>
              <a:rPr lang="fr-FR" altLang="en-US" dirty="0"/>
              <a:t> </a:t>
            </a:r>
            <a:r>
              <a:rPr lang="fr-FR" altLang="en-US" dirty="0" err="1"/>
              <a:t>trữ</a:t>
            </a:r>
            <a:r>
              <a:rPr lang="fr-FR" altLang="en-US" dirty="0"/>
              <a:t> </a:t>
            </a:r>
            <a:r>
              <a:rPr lang="fr-FR" altLang="en-US" dirty="0" err="1"/>
              <a:t>trong</a:t>
            </a:r>
            <a:r>
              <a:rPr lang="fr-FR" altLang="en-US" dirty="0"/>
              <a:t> </a:t>
            </a:r>
            <a:r>
              <a:rPr lang="fr-FR" altLang="en-US" dirty="0" err="1"/>
              <a:t>một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của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.</a:t>
            </a:r>
          </a:p>
          <a:p>
            <a:pPr lvl="1"/>
            <a:r>
              <a:rPr lang="fr-FR" altLang="en-US" dirty="0" err="1"/>
              <a:t>Thường</a:t>
            </a:r>
            <a:r>
              <a:rPr lang="fr-FR" altLang="en-US" dirty="0"/>
              <a:t> </a:t>
            </a:r>
            <a:r>
              <a:rPr lang="fr-FR" altLang="en-US" dirty="0" err="1"/>
              <a:t>dùng</a:t>
            </a:r>
            <a:r>
              <a:rPr lang="fr-FR" altLang="en-US" dirty="0"/>
              <a:t> </a:t>
            </a:r>
            <a:r>
              <a:rPr lang="fr-FR" altLang="en-US" dirty="0" err="1"/>
              <a:t>struct</a:t>
            </a:r>
            <a:r>
              <a:rPr lang="fr-FR" altLang="en-US" dirty="0"/>
              <a:t> </a:t>
            </a:r>
            <a:r>
              <a:rPr lang="fr-FR" altLang="en-US" dirty="0" err="1"/>
              <a:t>và</a:t>
            </a:r>
            <a:r>
              <a:rPr lang="fr-FR" altLang="en-US" dirty="0"/>
              <a:t> </a:t>
            </a:r>
            <a:r>
              <a:rPr lang="fr-FR" altLang="en-US" dirty="0" err="1"/>
              <a:t>typedef</a:t>
            </a:r>
            <a:endParaRPr lang="fr-FR" altLang="en-US" dirty="0"/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typedef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struct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contact_t</a:t>
            </a:r>
            <a:r>
              <a:rPr lang="fr-FR" altLang="en-US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</a:t>
            </a:r>
            <a:r>
              <a:rPr lang="fr-FR" altLang="en-US" b="1" dirty="0" err="1">
                <a:latin typeface="Courier New" panose="02070309020205020404" pitchFamily="49" charset="0"/>
              </a:rPr>
              <a:t>name</a:t>
            </a:r>
            <a:r>
              <a:rPr lang="fr-FR" altLang="en-US" b="1" dirty="0">
                <a:latin typeface="Courier New" panose="02070309020205020404" pitchFamily="49" charset="0"/>
              </a:rPr>
              <a:t>[20];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tel[11];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email[25];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 </a:t>
            </a:r>
            <a:r>
              <a:rPr lang="fr-FR" alt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contact</a:t>
            </a:r>
            <a:r>
              <a:rPr lang="fr-FR" altLang="en-US" b="1" dirty="0">
                <a:latin typeface="Courier New" panose="02070309020205020404" pitchFamily="49" charset="0"/>
              </a:rPr>
              <a:t>; // contact </a:t>
            </a:r>
            <a:r>
              <a:rPr lang="fr-FR" altLang="en-US" b="1" dirty="0" err="1">
                <a:latin typeface="Courier New" panose="02070309020205020404" pitchFamily="49" charset="0"/>
              </a:rPr>
              <a:t>is</a:t>
            </a:r>
            <a:r>
              <a:rPr lang="fr-FR" altLang="en-US" b="1" dirty="0">
                <a:latin typeface="Courier New" panose="02070309020205020404" pitchFamily="49" charset="0"/>
              </a:rPr>
              <a:t> the type for INFO </a:t>
            </a:r>
            <a:r>
              <a:rPr lang="fr-FR" altLang="en-US" b="1" dirty="0" err="1">
                <a:latin typeface="Courier New" panose="02070309020205020404" pitchFamily="49" charset="0"/>
              </a:rPr>
              <a:t>field</a:t>
            </a: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3498EFBF-E5BF-FB75-A786-4057D7C47D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D430DE-7255-4880-BAC4-A1099583CF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B631695-1DDB-E27B-604F-86AE89ADB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>
                <a:effectLst/>
              </a:rPr>
              <a:t>Định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nghĩa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kiểu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một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phần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tử</a:t>
            </a:r>
            <a:endParaRPr lang="fr-FR" altLang="en-US" dirty="0">
              <a:effectLst/>
            </a:endParaRP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CDE1695B-4B96-F6CB-51B4-9E2D87D1275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>
                <a:latin typeface="Courier New" pitchFamily="49" charset="0"/>
              </a:rPr>
              <a:t>contact el;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latin typeface="Courier New" pitchFamily="49" charset="0"/>
              </a:rPr>
              <a:t>struct</a:t>
            </a:r>
            <a:r>
              <a:rPr lang="fr-FR" sz="3100" b="1" dirty="0">
                <a:latin typeface="Courier New" pitchFamily="49" charset="0"/>
              </a:rPr>
              <a:t> </a:t>
            </a:r>
            <a:r>
              <a:rPr lang="fr-FR" sz="3100" b="1" dirty="0" err="1">
                <a:latin typeface="Courier New" pitchFamily="49" charset="0"/>
              </a:rPr>
              <a:t>list_el</a:t>
            </a:r>
            <a:r>
              <a:rPr lang="fr-FR" sz="3100" b="1" dirty="0">
                <a:latin typeface="Courier New" pitchFamily="49" charset="0"/>
              </a:rPr>
              <a:t> *</a:t>
            </a:r>
            <a:r>
              <a:rPr lang="fr-FR" sz="3100" b="1" dirty="0" err="1">
                <a:latin typeface="Courier New" pitchFamily="49" charset="0"/>
              </a:rPr>
              <a:t>next</a:t>
            </a:r>
            <a:r>
              <a:rPr lang="fr-FR" sz="31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3100" b="1" dirty="0"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31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“</a:t>
            </a:r>
            <a:r>
              <a:rPr lang="fr-FR" dirty="0" err="1"/>
              <a:t>next</a:t>
            </a:r>
            <a:r>
              <a:rPr lang="fr-FR" dirty="0"/>
              <a:t>” là </a:t>
            </a:r>
            <a:r>
              <a:rPr lang="fr-FR" dirty="0" err="1"/>
              <a:t>biến</a:t>
            </a:r>
            <a:r>
              <a:rPr lang="fr-FR" dirty="0"/>
              <a:t> con </a:t>
            </a:r>
            <a:r>
              <a:rPr lang="fr-FR" dirty="0" err="1"/>
              <a:t>trỏ</a:t>
            </a:r>
            <a:r>
              <a:rPr lang="fr-FR" dirty="0"/>
              <a:t> </a:t>
            </a:r>
            <a:r>
              <a:rPr lang="fr-FR" dirty="0" err="1"/>
              <a:t>trỏ</a:t>
            </a:r>
            <a:r>
              <a:rPr lang="fr-FR" dirty="0"/>
              <a:t> </a:t>
            </a:r>
            <a:r>
              <a:rPr lang="fr-FR" dirty="0" err="1"/>
              <a:t>tới</a:t>
            </a:r>
            <a:r>
              <a:rPr lang="fr-FR" dirty="0"/>
              <a:t> </a:t>
            </a:r>
            <a:r>
              <a:rPr lang="fr-FR" dirty="0" err="1"/>
              <a:t>nút</a:t>
            </a:r>
            <a:r>
              <a:rPr lang="fr-FR" dirty="0"/>
              <a:t> </a:t>
            </a:r>
            <a:r>
              <a:rPr lang="fr-FR" dirty="0" err="1"/>
              <a:t>tiếp</a:t>
            </a:r>
            <a:r>
              <a:rPr lang="fr-FR" dirty="0"/>
              <a:t> </a:t>
            </a:r>
            <a:r>
              <a:rPr lang="fr-FR" dirty="0" err="1"/>
              <a:t>theo</a:t>
            </a:r>
            <a:r>
              <a:rPr lang="fr-FR" dirty="0"/>
              <a:t>..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“el” là </a:t>
            </a:r>
            <a:r>
              <a:rPr lang="fr-FR" dirty="0" err="1"/>
              <a:t>tên</a:t>
            </a:r>
            <a:r>
              <a:rPr lang="fr-FR" dirty="0"/>
              <a:t> </a:t>
            </a:r>
            <a:r>
              <a:rPr lang="fr-FR" dirty="0" err="1"/>
              <a:t>trường</a:t>
            </a:r>
            <a:r>
              <a:rPr lang="fr-FR" dirty="0"/>
              <a:t> </a:t>
            </a:r>
            <a:r>
              <a:rPr lang="fr-FR" dirty="0" err="1"/>
              <a:t>đại</a:t>
            </a:r>
            <a:r>
              <a:rPr lang="fr-FR" dirty="0"/>
              <a:t> </a:t>
            </a:r>
            <a:r>
              <a:rPr lang="fr-FR" dirty="0" err="1"/>
              <a:t>diện</a:t>
            </a:r>
            <a:r>
              <a:rPr lang="fr-FR" dirty="0"/>
              <a:t>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thông</a:t>
            </a:r>
            <a:r>
              <a:rPr lang="fr-FR" dirty="0"/>
              <a:t> tin contact.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>
            <a:extLst>
              <a:ext uri="{FF2B5EF4-FFF2-40B4-BE49-F238E27FC236}">
                <a16:creationId xmlns:a16="http://schemas.microsoft.com/office/drawing/2014/main" id="{C35823A3-ECDC-AE9C-FFBD-734885A93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2ED1B1-6D9D-4C5A-86B2-A496A39481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6E0D2E9-B574-2AE8-76CB-CDDD11A52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>
                <a:effectLst/>
              </a:rPr>
              <a:t>Khai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báo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các</a:t>
            </a:r>
            <a:r>
              <a:rPr lang="fr-FR" altLang="en-US" dirty="0">
                <a:effectLst/>
              </a:rPr>
              <a:t> con </a:t>
            </a:r>
            <a:r>
              <a:rPr lang="fr-FR" altLang="en-US" dirty="0" err="1">
                <a:effectLst/>
              </a:rPr>
              <a:t>trỏ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quan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trọng</a:t>
            </a:r>
            <a:r>
              <a:rPr lang="fr-FR" altLang="en-US" dirty="0">
                <a:effectLst/>
              </a:rPr>
              <a:t> – </a:t>
            </a:r>
            <a:r>
              <a:rPr lang="fr-FR" altLang="en-US" dirty="0" err="1">
                <a:effectLst/>
              </a:rPr>
              <a:t>đại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diện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danh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sách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liên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kết</a:t>
            </a:r>
            <a:endParaRPr lang="fr-FR" altLang="en-US" dirty="0">
              <a:effectLst/>
            </a:endParaRP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6EDB364-0D49-C16B-E497-415762EC406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5" y="1058844"/>
            <a:ext cx="11695421" cy="4909124"/>
          </a:xfrm>
        </p:spPr>
        <p:txBody>
          <a:bodyPr/>
          <a:lstStyle/>
          <a:p>
            <a:pPr eaLnBrk="1" hangingPunct="1"/>
            <a:r>
              <a:rPr lang="fr-FR" altLang="en-US" dirty="0"/>
              <a:t>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>
                <a:solidFill>
                  <a:srgbClr val="C00000"/>
                </a:solidFill>
              </a:rPr>
              <a:t>root</a:t>
            </a:r>
            <a:r>
              <a:rPr lang="fr-FR" altLang="en-US" dirty="0"/>
              <a:t> (</a:t>
            </a:r>
            <a:r>
              <a:rPr lang="fr-FR" altLang="en-US" dirty="0" err="1"/>
              <a:t>hoặc</a:t>
            </a:r>
            <a:r>
              <a:rPr lang="fr-FR" altLang="en-US" dirty="0"/>
              <a:t> </a:t>
            </a:r>
            <a:r>
              <a:rPr lang="fr-FR" altLang="en-US" dirty="0" err="1"/>
              <a:t>head</a:t>
            </a:r>
            <a:r>
              <a:rPr lang="fr-FR" altLang="en-US" dirty="0"/>
              <a:t>)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đầu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.</a:t>
            </a:r>
          </a:p>
          <a:p>
            <a:pPr lvl="1"/>
            <a:r>
              <a:rPr lang="fr-FR" altLang="en-US" dirty="0" err="1"/>
              <a:t>Được</a:t>
            </a:r>
            <a:r>
              <a:rPr lang="fr-FR" altLang="en-US" dirty="0"/>
              <a:t> </a:t>
            </a:r>
            <a:r>
              <a:rPr lang="fr-FR" altLang="en-US" dirty="0" err="1"/>
              <a:t>sử</a:t>
            </a:r>
            <a:r>
              <a:rPr lang="fr-FR" altLang="en-US" dirty="0"/>
              <a:t> </a:t>
            </a:r>
            <a:r>
              <a:rPr lang="fr-FR" altLang="en-US" dirty="0" err="1"/>
              <a:t>dụng</a:t>
            </a:r>
            <a:r>
              <a:rPr lang="fr-FR" altLang="en-US" dirty="0"/>
              <a:t> </a:t>
            </a:r>
            <a:r>
              <a:rPr lang="fr-FR" altLang="en-US" dirty="0" err="1"/>
              <a:t>để</a:t>
            </a:r>
            <a:r>
              <a:rPr lang="fr-FR" altLang="en-US" dirty="0"/>
              <a:t> </a:t>
            </a:r>
            <a:r>
              <a:rPr lang="fr-FR" altLang="en-US" dirty="0" err="1"/>
              <a:t>truy</a:t>
            </a:r>
            <a:r>
              <a:rPr lang="fr-FR" altLang="en-US" dirty="0"/>
              <a:t> </a:t>
            </a:r>
            <a:r>
              <a:rPr lang="fr-FR" altLang="en-US" dirty="0" err="1"/>
              <a:t>cập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, </a:t>
            </a:r>
            <a:r>
              <a:rPr lang="fr-FR" altLang="en-US" dirty="0" err="1"/>
              <a:t>đại</a:t>
            </a:r>
            <a:r>
              <a:rPr lang="fr-FR" altLang="en-US" dirty="0"/>
              <a:t> </a:t>
            </a:r>
            <a:r>
              <a:rPr lang="fr-FR" altLang="en-US" dirty="0" err="1"/>
              <a:t>diện</a:t>
            </a:r>
            <a:r>
              <a:rPr lang="fr-FR" altLang="en-US" dirty="0"/>
              <a:t> </a:t>
            </a:r>
            <a:r>
              <a:rPr lang="fr-FR" altLang="en-US" dirty="0" err="1"/>
              <a:t>cho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.</a:t>
            </a:r>
          </a:p>
          <a:p>
            <a:pPr eaLnBrk="1" hangingPunct="1"/>
            <a:r>
              <a:rPr lang="fr-FR" altLang="en-US" dirty="0"/>
              <a:t>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cur</a:t>
            </a:r>
            <a:r>
              <a:rPr lang="fr-FR" altLang="en-US" dirty="0"/>
              <a:t>: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phần</a:t>
            </a:r>
            <a:r>
              <a:rPr lang="fr-FR" altLang="en-US" dirty="0"/>
              <a:t> </a:t>
            </a:r>
            <a:r>
              <a:rPr lang="fr-FR" altLang="en-US" dirty="0" err="1"/>
              <a:t>tử</a:t>
            </a:r>
            <a:r>
              <a:rPr lang="fr-FR" altLang="en-US" dirty="0"/>
              <a:t> (</a:t>
            </a:r>
            <a:r>
              <a:rPr lang="fr-FR" altLang="en-US" dirty="0" err="1"/>
              <a:t>nút</a:t>
            </a:r>
            <a:r>
              <a:rPr lang="fr-FR" altLang="en-US" dirty="0"/>
              <a:t>) </a:t>
            </a:r>
            <a:r>
              <a:rPr lang="fr-FR" altLang="en-US" dirty="0" err="1"/>
              <a:t>hiện</a:t>
            </a:r>
            <a:r>
              <a:rPr lang="fr-FR" altLang="en-US" dirty="0"/>
              <a:t> </a:t>
            </a:r>
            <a:r>
              <a:rPr lang="fr-FR" altLang="en-US" dirty="0" err="1"/>
              <a:t>hành</a:t>
            </a:r>
            <a:r>
              <a:rPr lang="fr-FR" altLang="en-US" dirty="0"/>
              <a:t> – </a:t>
            </a:r>
            <a:r>
              <a:rPr lang="fr-FR" altLang="en-US" dirty="0" err="1"/>
              <a:t>chứa</a:t>
            </a:r>
            <a:r>
              <a:rPr lang="fr-FR" altLang="en-US" dirty="0"/>
              <a:t> </a:t>
            </a:r>
            <a:r>
              <a:rPr lang="fr-FR" altLang="en-US" dirty="0" err="1"/>
              <a:t>dữ</a:t>
            </a:r>
            <a:r>
              <a:rPr lang="fr-FR" altLang="en-US" dirty="0"/>
              <a:t> </a:t>
            </a:r>
            <a:r>
              <a:rPr lang="fr-FR" altLang="en-US" dirty="0" err="1"/>
              <a:t>liệu</a:t>
            </a:r>
            <a:r>
              <a:rPr lang="fr-FR" altLang="en-US" dirty="0"/>
              <a:t> </a:t>
            </a:r>
            <a:r>
              <a:rPr lang="fr-FR" altLang="en-US" dirty="0" err="1"/>
              <a:t>vừa</a:t>
            </a:r>
            <a:r>
              <a:rPr lang="fr-FR" altLang="en-US" dirty="0"/>
              <a:t> </a:t>
            </a:r>
            <a:r>
              <a:rPr lang="fr-FR" altLang="en-US" dirty="0" err="1"/>
              <a:t>được</a:t>
            </a:r>
            <a:r>
              <a:rPr lang="fr-FR" altLang="en-US" dirty="0"/>
              <a:t> </a:t>
            </a:r>
            <a:r>
              <a:rPr lang="fr-FR" altLang="en-US" dirty="0" err="1"/>
              <a:t>thao</a:t>
            </a:r>
            <a:r>
              <a:rPr lang="fr-FR" altLang="en-US" dirty="0"/>
              <a:t> </a:t>
            </a:r>
            <a:r>
              <a:rPr lang="fr-FR" altLang="en-US" dirty="0" err="1"/>
              <a:t>tác</a:t>
            </a:r>
            <a:r>
              <a:rPr lang="fr-FR" altLang="en-US" dirty="0"/>
              <a:t>.</a:t>
            </a:r>
          </a:p>
          <a:p>
            <a:pPr eaLnBrk="1" hangingPunct="1"/>
            <a:r>
              <a:rPr lang="fr-FR" altLang="en-US" dirty="0"/>
              <a:t>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prev</a:t>
            </a:r>
            <a:r>
              <a:rPr lang="fr-FR" altLang="en-US" dirty="0"/>
              <a:t>: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phần</a:t>
            </a:r>
            <a:r>
              <a:rPr lang="fr-FR" altLang="en-US" dirty="0"/>
              <a:t> </a:t>
            </a:r>
            <a:r>
              <a:rPr lang="fr-FR" altLang="en-US" dirty="0" err="1"/>
              <a:t>tử</a:t>
            </a:r>
            <a:r>
              <a:rPr lang="fr-FR" altLang="en-US" dirty="0"/>
              <a:t> </a:t>
            </a:r>
            <a:r>
              <a:rPr lang="fr-FR" altLang="en-US" dirty="0" err="1"/>
              <a:t>trước</a:t>
            </a:r>
            <a:r>
              <a:rPr lang="fr-FR" altLang="en-US" dirty="0"/>
              <a:t> </a:t>
            </a:r>
            <a:r>
              <a:rPr lang="fr-FR" altLang="en-US" dirty="0" err="1"/>
              <a:t>phần</a:t>
            </a:r>
            <a:r>
              <a:rPr lang="fr-FR" altLang="en-US" dirty="0"/>
              <a:t> </a:t>
            </a:r>
            <a:r>
              <a:rPr lang="fr-FR" altLang="en-US" dirty="0" err="1"/>
              <a:t>tử</a:t>
            </a:r>
            <a:r>
              <a:rPr lang="fr-FR" altLang="en-US" dirty="0"/>
              <a:t>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bởi</a:t>
            </a:r>
            <a:r>
              <a:rPr lang="fr-FR" altLang="en-US" dirty="0"/>
              <a:t> </a:t>
            </a:r>
            <a:r>
              <a:rPr lang="fr-FR" altLang="en-US" dirty="0" err="1"/>
              <a:t>cur</a:t>
            </a:r>
            <a:r>
              <a:rPr lang="fr-FR" altLang="en-US" dirty="0"/>
              <a:t> (</a:t>
            </a:r>
            <a:r>
              <a:rPr lang="fr-FR" altLang="en-US" dirty="0" err="1"/>
              <a:t>không</a:t>
            </a:r>
            <a:r>
              <a:rPr lang="fr-FR" altLang="en-US" dirty="0"/>
              <a:t> </a:t>
            </a:r>
            <a:r>
              <a:rPr lang="fr-FR" altLang="en-US" dirty="0" err="1"/>
              <a:t>bắt</a:t>
            </a:r>
            <a:r>
              <a:rPr lang="fr-FR" altLang="en-US" dirty="0"/>
              <a:t> </a:t>
            </a:r>
            <a:r>
              <a:rPr lang="fr-FR" altLang="en-US" dirty="0" err="1"/>
              <a:t>buộc</a:t>
            </a:r>
            <a:r>
              <a:rPr lang="fr-FR" altLang="en-US" dirty="0"/>
              <a:t>)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dirty="0"/>
              <a:t> </a:t>
            </a:r>
            <a:r>
              <a:rPr lang="fr-FR" altLang="en-US" sz="2400" b="1" dirty="0">
                <a:latin typeface="Courier New" panose="02070309020205020404" pitchFamily="49" charset="0"/>
              </a:rPr>
              <a:t>*root,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; /* in case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you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used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30E12F0A-6217-BA9D-D7AE-E7385F62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8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865C7BDE-7B67-7FB6-BE20-B0A6CFFE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4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199FC761-A908-A5E1-28BF-751F3C573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D7072D33-F889-94D2-488F-76C20A0C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7" name="Rectangle 8">
            <a:extLst>
              <a:ext uri="{FF2B5EF4-FFF2-40B4-BE49-F238E27FC236}">
                <a16:creationId xmlns:a16="http://schemas.microsoft.com/office/drawing/2014/main" id="{123EC601-4A0E-4D59-FD8F-F2C7FB2F2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34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8" name="Rectangle 9">
            <a:extLst>
              <a:ext uri="{FF2B5EF4-FFF2-40B4-BE49-F238E27FC236}">
                <a16:creationId xmlns:a16="http://schemas.microsoft.com/office/drawing/2014/main" id="{02E39D10-A8C3-36B1-E3C0-838249138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9" name="Line 10">
            <a:extLst>
              <a:ext uri="{FF2B5EF4-FFF2-40B4-BE49-F238E27FC236}">
                <a16:creationId xmlns:a16="http://schemas.microsoft.com/office/drawing/2014/main" id="{CEC2AABB-F29F-C09A-D3E8-C5F306551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0" y="55245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1">
            <a:extLst>
              <a:ext uri="{FF2B5EF4-FFF2-40B4-BE49-F238E27FC236}">
                <a16:creationId xmlns:a16="http://schemas.microsoft.com/office/drawing/2014/main" id="{6BD0E983-571A-724D-7F5B-A127056C2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5200" y="55245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2">
            <a:extLst>
              <a:ext uri="{FF2B5EF4-FFF2-40B4-BE49-F238E27FC236}">
                <a16:creationId xmlns:a16="http://schemas.microsoft.com/office/drawing/2014/main" id="{89212AB3-2587-0737-0A3C-6F897487C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5000" y="52197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Line 13">
            <a:extLst>
              <a:ext uri="{FF2B5EF4-FFF2-40B4-BE49-F238E27FC236}">
                <a16:creationId xmlns:a16="http://schemas.microsoft.com/office/drawing/2014/main" id="{091ACB38-1B2A-E212-1C86-81C9906F24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95000" y="52197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Text Box 14">
            <a:extLst>
              <a:ext uri="{FF2B5EF4-FFF2-40B4-BE49-F238E27FC236}">
                <a16:creationId xmlns:a16="http://schemas.microsoft.com/office/drawing/2014/main" id="{F03E86AD-96B7-70B8-FF93-84516D197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8800" y="59817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22544" name="Rectangle 15">
            <a:extLst>
              <a:ext uri="{FF2B5EF4-FFF2-40B4-BE49-F238E27FC236}">
                <a16:creationId xmlns:a16="http://schemas.microsoft.com/office/drawing/2014/main" id="{08DC352B-65A6-3FAD-4B15-B081E9362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45" name="Line 16">
            <a:extLst>
              <a:ext uri="{FF2B5EF4-FFF2-40B4-BE49-F238E27FC236}">
                <a16:creationId xmlns:a16="http://schemas.microsoft.com/office/drawing/2014/main" id="{3C27BFE5-26ED-6235-D362-9A807E61E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00" y="55245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Text Box 17">
            <a:extLst>
              <a:ext uri="{FF2B5EF4-FFF2-40B4-BE49-F238E27FC236}">
                <a16:creationId xmlns:a16="http://schemas.microsoft.com/office/drawing/2014/main" id="{108D61C3-1CA7-AEE9-D1E3-2464DDC9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5981701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22547" name="Rectangle 18">
            <a:extLst>
              <a:ext uri="{FF2B5EF4-FFF2-40B4-BE49-F238E27FC236}">
                <a16:creationId xmlns:a16="http://schemas.microsoft.com/office/drawing/2014/main" id="{74B4A9C3-945F-B04B-2CF1-829354EC7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0" y="43815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48" name="Freeform 19">
            <a:extLst>
              <a:ext uri="{FF2B5EF4-FFF2-40B4-BE49-F238E27FC236}">
                <a16:creationId xmlns:a16="http://schemas.microsoft.com/office/drawing/2014/main" id="{56103175-7DF7-A47C-26D9-ACD8A454DC92}"/>
              </a:ext>
            </a:extLst>
          </p:cNvPr>
          <p:cNvSpPr>
            <a:spLocks/>
          </p:cNvSpPr>
          <p:nvPr/>
        </p:nvSpPr>
        <p:spPr bwMode="auto">
          <a:xfrm>
            <a:off x="6604000" y="4597400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Text Box 20">
            <a:extLst>
              <a:ext uri="{FF2B5EF4-FFF2-40B4-BE49-F238E27FC236}">
                <a16:creationId xmlns:a16="http://schemas.microsoft.com/office/drawing/2014/main" id="{62B27367-C20F-BA85-CDD5-79805CB4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44719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cur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DB02EE66-C4F6-7BE0-C23E-5963D9CD66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F69252-F50C-4A17-9C69-D21B6C4E0B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5427DABA-B445-A505-9FFA-26282B285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: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(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draft) 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114AFAED-57B1-7E94-E4AD-85D11CBDA90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(){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new =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*)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strcpy</a:t>
            </a:r>
            <a:r>
              <a:rPr lang="fr-FR" altLang="en-US" sz="2400" b="1" dirty="0">
                <a:latin typeface="Courier New" panose="02070309020205020404" pitchFamily="49" charset="0"/>
              </a:rPr>
              <a:t>((new-&gt;el).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name</a:t>
            </a:r>
            <a:r>
              <a:rPr lang="fr-FR" altLang="en-US" sz="2400" b="1" dirty="0">
                <a:latin typeface="Courier New" panose="02070309020205020404" pitchFamily="49" charset="0"/>
              </a:rPr>
              <a:t>, "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Tran</a:t>
            </a:r>
            <a:r>
              <a:rPr lang="fr-FR" altLang="en-US" sz="2400" b="1" dirty="0">
                <a:latin typeface="Courier New" panose="02070309020205020404" pitchFamily="49" charset="0"/>
              </a:rPr>
              <a:t> Van Thanh");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.... //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similar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statement</a:t>
            </a:r>
            <a:r>
              <a:rPr lang="fr-FR" altLang="en-US" sz="2400" b="1" dirty="0">
                <a:latin typeface="Courier New" panose="02070309020205020404" pitchFamily="49" charset="0"/>
              </a:rPr>
              <a:t> for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other</a:t>
            </a:r>
            <a:r>
              <a:rPr lang="fr-FR" altLang="en-US" sz="2400" b="1" dirty="0">
                <a:latin typeface="Courier New" panose="02070309020205020404" pitchFamily="49" charset="0"/>
              </a:rPr>
              <a:t> contact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fields</a:t>
            </a: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r>
              <a:rPr lang="fr-FR" altLang="en-US" sz="2400" b="1" dirty="0" err="1"/>
              <a:t>Hàm</a:t>
            </a:r>
            <a:r>
              <a:rPr lang="fr-FR" altLang="en-US" sz="2400" b="1" dirty="0"/>
              <a:t> </a:t>
            </a:r>
            <a:r>
              <a:rPr lang="fr-FR" altLang="en-US" sz="2400" b="1" dirty="0" err="1"/>
              <a:t>trên</a:t>
            </a:r>
            <a:r>
              <a:rPr lang="fr-FR" altLang="en-US" sz="2400" b="1" dirty="0"/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cấp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phát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bộ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nhớ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và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khởi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tạo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giá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trị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dữ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liệu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cho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một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nút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nhưng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chưa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thêm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nó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vào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danh</a:t>
            </a:r>
            <a:r>
              <a:rPr lang="fr-FR" altLang="en-US" sz="2400" b="1" dirty="0">
                <a:solidFill>
                  <a:srgbClr val="C00000"/>
                </a:solidFill>
              </a:rPr>
              <a:t> </a:t>
            </a:r>
            <a:r>
              <a:rPr lang="fr-FR" altLang="en-US" sz="2400" b="1" dirty="0" err="1">
                <a:solidFill>
                  <a:srgbClr val="C00000"/>
                </a:solidFill>
              </a:rPr>
              <a:t>sác</a:t>
            </a:r>
            <a:r>
              <a:rPr lang="fr-FR" altLang="en-US" sz="2400" b="1" dirty="0" err="1"/>
              <a:t>h</a:t>
            </a:r>
            <a:r>
              <a:rPr lang="fr-FR" altLang="en-US" sz="2400" b="1" dirty="0"/>
              <a:t>. </a:t>
            </a:r>
            <a:endParaRPr lang="en-US" altLang="en-US" sz="2400" b="1" dirty="0">
              <a:solidFill>
                <a:srgbClr val="C00000"/>
              </a:solidFill>
            </a:endParaRPr>
          </a:p>
          <a:p>
            <a:r>
              <a:rPr lang="en-US" altLang="en-US" sz="2400" b="1" dirty="0" err="1"/>
              <a:t>Hạn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chế</a:t>
            </a:r>
            <a:r>
              <a:rPr lang="en-US" altLang="en-US" sz="2400" b="1" dirty="0"/>
              <a:t>: </a:t>
            </a:r>
            <a:r>
              <a:rPr lang="en-US" altLang="en-US" sz="2400" b="1" dirty="0" err="1"/>
              <a:t>thiếu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tính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linh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hoạt</a:t>
            </a:r>
            <a:r>
              <a:rPr lang="en-US" altLang="en-US" sz="2400" b="1" dirty="0"/>
              <a:t> do </a:t>
            </a:r>
            <a:r>
              <a:rPr lang="en-US" altLang="en-US" sz="2400" b="1" dirty="0" err="1"/>
              <a:t>khởi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tạo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trực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tiếp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trong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mã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nguồn</a:t>
            </a:r>
            <a:r>
              <a:rPr lang="en-US" altLang="en-US" sz="2400" b="1" dirty="0"/>
              <a:t>, </a:t>
            </a:r>
            <a:r>
              <a:rPr lang="en-US" altLang="en-US" sz="2400" b="1" dirty="0" err="1"/>
              <a:t>khó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sử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dụng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lại</a:t>
            </a:r>
            <a:r>
              <a:rPr lang="en-US" altLang="en-US" sz="2400" b="1" dirty="0"/>
              <a:t>.</a:t>
            </a:r>
          </a:p>
          <a:p>
            <a:endParaRPr lang="fr-FR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E83992EC-9EF4-0842-5816-D69F0705A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B79708-51C1-4966-9D68-96290EE2C8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3BCC722A-37DE-0120-A5B1-68BB229DD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: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C9C9E86-C403-7204-D343-1581631F057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err="1"/>
              <a:t>Cải</a:t>
            </a:r>
            <a:r>
              <a:rPr lang="en-US" altLang="en-US" dirty="0"/>
              <a:t> </a:t>
            </a:r>
            <a:r>
              <a:rPr lang="en-US" altLang="en-US" dirty="0" err="1"/>
              <a:t>tiến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makeNewNode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nhận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dưới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 </a:t>
            </a:r>
            <a:r>
              <a:rPr lang="en-US" altLang="en-US" dirty="0" err="1">
                <a:sym typeface="Wingdings" panose="05000000000000000000" pitchFamily="2" charset="2"/>
              </a:rPr>
              <a:t>cấp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phát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bộ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nhớ</a:t>
            </a:r>
            <a:r>
              <a:rPr lang="en-US" altLang="en-US" dirty="0">
                <a:sym typeface="Wingdings" panose="05000000000000000000" pitchFamily="2" charset="2"/>
              </a:rPr>
              <a:t> - </a:t>
            </a:r>
            <a:r>
              <a:rPr lang="en-US" altLang="en-US" dirty="0" err="1">
                <a:sym typeface="Wingdings" panose="05000000000000000000" pitchFamily="2" charset="2"/>
              </a:rPr>
              <a:t>lưu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dữ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liệu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và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trả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về</a:t>
            </a:r>
            <a:r>
              <a:rPr lang="en-US" altLang="en-US" dirty="0">
                <a:sym typeface="Wingdings" panose="05000000000000000000" pitchFamily="2" charset="2"/>
              </a:rPr>
              <a:t> con </a:t>
            </a:r>
            <a:r>
              <a:rPr lang="en-US" altLang="en-US" dirty="0" err="1">
                <a:sym typeface="Wingdings" panose="05000000000000000000" pitchFamily="2" charset="2"/>
              </a:rPr>
              <a:t>trỏ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trỏ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tới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nút</a:t>
            </a:r>
            <a:r>
              <a:rPr lang="en-US" altLang="en-US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n-US" dirty="0" err="1">
                <a:sym typeface="Wingdings" panose="05000000000000000000" pitchFamily="2" charset="2"/>
              </a:rPr>
              <a:t>tái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sử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dụng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tốt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hơn</a:t>
            </a:r>
            <a:r>
              <a:rPr lang="en-US" altLang="en-US" dirty="0">
                <a:sym typeface="Wingdings" panose="05000000000000000000" pitchFamily="2" charset="2"/>
              </a:rPr>
              <a:t>, </a:t>
            </a:r>
            <a:r>
              <a:rPr lang="en-US" altLang="en-US" dirty="0" err="1">
                <a:sym typeface="Wingdings" panose="05000000000000000000" pitchFamily="2" charset="2"/>
              </a:rPr>
              <a:t>ví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dụ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trong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các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thao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tác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đọc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nhiều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dữ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liệu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từ</a:t>
            </a:r>
            <a:r>
              <a:rPr lang="en-US" altLang="en-US" dirty="0">
                <a:sym typeface="Wingdings" panose="05000000000000000000" pitchFamily="2" charset="2"/>
              </a:rPr>
              <a:t> file </a:t>
            </a:r>
            <a:r>
              <a:rPr lang="en-US" altLang="en-US" dirty="0" err="1">
                <a:sym typeface="Wingdings" panose="05000000000000000000" pitchFamily="2" charset="2"/>
              </a:rPr>
              <a:t>và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khởi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tạo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danh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sách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endParaRPr lang="en-US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(contact ct){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new =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*)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new-&gt;el= ct;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  <a:endParaRPr lang="en-US" altLang="en-US" sz="2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E62DDB75-E87F-46F1-5612-6ADAF465AD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374578-9CF5-49E0-9CA3-4FA2DFD2A07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9034D-EF04-BB58-2EF5-AFE56925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64CC-F321-56C0-9725-20816EC0FD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readNode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(){</a:t>
            </a:r>
          </a:p>
          <a:p>
            <a:pPr lvl="1">
              <a:buFontTx/>
              <a:buNone/>
              <a:defRPr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contact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(“Input the full name:”);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gets(tmp.name); 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 ...</a:t>
            </a:r>
          </a:p>
          <a:p>
            <a:pPr lvl="1">
              <a:buFontTx/>
              <a:buNone/>
              <a:defRPr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21060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DANH SÁCH LIÊN KẾT (PHẦN I)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IT3230 C Programming Basic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F5BE45C-53CA-5609-305E-A6493BA50E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AC20C-B426-45CC-9A1B-EDFEAA367BF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2152-86CE-57A7-1DA6-769C46B8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endParaRPr lang="en-US" dirty="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170F4C0-6324-4216-B8D1-98108B12086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 dirty="0"/>
              <a:t>void </a:t>
            </a:r>
            <a:r>
              <a:rPr lang="en-US" altLang="en-US" dirty="0" err="1"/>
              <a:t>displayNode</a:t>
            </a:r>
            <a:r>
              <a:rPr lang="en-US" altLang="en-US" dirty="0"/>
              <a:t>(node* p){</a:t>
            </a:r>
          </a:p>
          <a:p>
            <a:pPr lvl="1">
              <a:buFontTx/>
              <a:buNone/>
            </a:pPr>
            <a:r>
              <a:rPr lang="en-US" altLang="en-US" dirty="0"/>
              <a:t>/* display name, </a:t>
            </a:r>
            <a:r>
              <a:rPr lang="en-US" altLang="en-US" dirty="0" err="1"/>
              <a:t>tel</a:t>
            </a:r>
            <a:r>
              <a:rPr lang="en-US" altLang="en-US" dirty="0"/>
              <a:t>, email in columns */</a:t>
            </a:r>
          </a:p>
          <a:p>
            <a:pPr lvl="1">
              <a:buFontTx/>
              <a:buNone/>
            </a:pPr>
            <a:r>
              <a:rPr lang="en-US" altLang="en-US" dirty="0"/>
              <a:t>}</a:t>
            </a:r>
          </a:p>
          <a:p>
            <a:pPr lvl="1">
              <a:buFontTx/>
              <a:buNone/>
            </a:pPr>
            <a:r>
              <a:rPr lang="en-US" altLang="en-US" dirty="0"/>
              <a:t>void </a:t>
            </a:r>
            <a:r>
              <a:rPr lang="en-US" altLang="en-US" dirty="0" err="1"/>
              <a:t>displayInfo</a:t>
            </a:r>
            <a:r>
              <a:rPr lang="en-US" altLang="en-US" dirty="0"/>
              <a:t>(contact </a:t>
            </a:r>
            <a:r>
              <a:rPr lang="en-US" altLang="en-US" dirty="0" err="1"/>
              <a:t>ct</a:t>
            </a:r>
            <a:r>
              <a:rPr lang="en-US" altLang="en-US" dirty="0"/>
              <a:t>){</a:t>
            </a:r>
          </a:p>
          <a:p>
            <a:pPr lvl="1">
              <a:buFontTx/>
              <a:buNone/>
            </a:pPr>
            <a:r>
              <a:rPr lang="en-US" altLang="en-US" dirty="0"/>
              <a:t>/* display name, </a:t>
            </a:r>
            <a:r>
              <a:rPr lang="en-US" altLang="en-US" dirty="0" err="1"/>
              <a:t>tel</a:t>
            </a:r>
            <a:r>
              <a:rPr lang="en-US" altLang="en-US" dirty="0"/>
              <a:t>, email in columns */</a:t>
            </a:r>
          </a:p>
          <a:p>
            <a:pPr lvl="1">
              <a:buFontTx/>
              <a:buNone/>
            </a:pP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}</a:t>
            </a:r>
          </a:p>
          <a:p>
            <a:pPr lvl="1">
              <a:buFontTx/>
              <a:buNone/>
            </a:pPr>
            <a:endParaRPr lang="en-US" altLang="en-US" dirty="0"/>
          </a:p>
          <a:p>
            <a:pPr lvl="1">
              <a:buFontTx/>
              <a:buNone/>
            </a:pPr>
            <a:endParaRPr lang="en-US" altLang="en-US" dirty="0"/>
          </a:p>
          <a:p>
            <a:r>
              <a:rPr lang="fr-FR" altLang="en-US" dirty="0" err="1">
                <a:solidFill>
                  <a:srgbClr val="C00000"/>
                </a:solidFill>
              </a:rPr>
              <a:t>Các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hàm</a:t>
            </a:r>
            <a:r>
              <a:rPr lang="fr-FR" altLang="en-US" dirty="0">
                <a:solidFill>
                  <a:srgbClr val="C00000"/>
                </a:solidFill>
              </a:rPr>
              <a:t> (</a:t>
            </a:r>
            <a:r>
              <a:rPr lang="fr-FR" altLang="en-US" dirty="0" err="1">
                <a:solidFill>
                  <a:srgbClr val="C00000"/>
                </a:solidFill>
              </a:rPr>
              <a:t>read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node</a:t>
            </a:r>
            <a:r>
              <a:rPr lang="fr-FR" altLang="en-US" dirty="0">
                <a:solidFill>
                  <a:srgbClr val="C00000"/>
                </a:solidFill>
              </a:rPr>
              <a:t>, display </a:t>
            </a:r>
            <a:r>
              <a:rPr lang="fr-FR" altLang="en-US" dirty="0" err="1">
                <a:solidFill>
                  <a:srgbClr val="C00000"/>
                </a:solidFill>
              </a:rPr>
              <a:t>node</a:t>
            </a:r>
            <a:r>
              <a:rPr lang="fr-FR" altLang="en-US" dirty="0">
                <a:solidFill>
                  <a:srgbClr val="C00000"/>
                </a:solidFill>
              </a:rPr>
              <a:t>) </a:t>
            </a:r>
            <a:r>
              <a:rPr lang="fr-FR" altLang="en-US" dirty="0" err="1">
                <a:solidFill>
                  <a:srgbClr val="C00000"/>
                </a:solidFill>
              </a:rPr>
              <a:t>không</a:t>
            </a:r>
            <a:r>
              <a:rPr lang="fr-FR" altLang="en-US" dirty="0">
                <a:solidFill>
                  <a:srgbClr val="C00000"/>
                </a:solidFill>
              </a:rPr>
              <a:t> là </a:t>
            </a:r>
            <a:r>
              <a:rPr lang="fr-FR" altLang="en-US" dirty="0" err="1">
                <a:solidFill>
                  <a:srgbClr val="C00000"/>
                </a:solidFill>
              </a:rPr>
              <a:t>thành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phần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của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cấu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trúc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dữ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liệu</a:t>
            </a:r>
            <a:r>
              <a:rPr lang="fr-FR" altLang="en-US" dirty="0">
                <a:solidFill>
                  <a:srgbClr val="C00000"/>
                </a:solidFill>
              </a:rPr>
              <a:t> do </a:t>
            </a:r>
            <a:r>
              <a:rPr lang="fr-FR" altLang="en-US" dirty="0" err="1">
                <a:solidFill>
                  <a:srgbClr val="C00000"/>
                </a:solidFill>
              </a:rPr>
              <a:t>thay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đổi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theo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bài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toán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cụ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thể</a:t>
            </a:r>
            <a:r>
              <a:rPr lang="fr-FR" altLang="en-US" dirty="0">
                <a:solidFill>
                  <a:srgbClr val="C00000"/>
                </a:solidFill>
              </a:rPr>
              <a:t>, </a:t>
            </a:r>
            <a:r>
              <a:rPr lang="fr-FR" altLang="en-US" dirty="0" err="1">
                <a:solidFill>
                  <a:srgbClr val="C00000"/>
                </a:solidFill>
              </a:rPr>
              <a:t>tuy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nhiên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cần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thiết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phải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xây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dựng</a:t>
            </a:r>
            <a:r>
              <a:rPr lang="fr-FR" altLang="en-US" dirty="0">
                <a:solidFill>
                  <a:srgbClr val="C00000"/>
                </a:solidFill>
              </a:rPr>
              <a:t>.</a:t>
            </a: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CA9A7D63-D1DA-81CC-4246-296FC511BE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B6A879-6598-47A0-8B7C-8891ABEB526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FA8A0-8A07-7C50-D91D-F8E4BAE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1DBCC-0FD7-980B-1681-6E45D071B8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displayNode</a:t>
            </a:r>
            <a:r>
              <a:rPr lang="en-US" b="1" dirty="0">
                <a:latin typeface="Courier New" pitchFamily="49" charset="0"/>
              </a:rPr>
              <a:t>(node* p){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if (p==NULL){</a:t>
            </a:r>
            <a:r>
              <a:rPr lang="en-US" b="1" dirty="0" err="1">
                <a:latin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</a:rPr>
              <a:t>(“NULL Pointer error.\n”); return; }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 = p-&gt;</a:t>
            </a:r>
            <a:r>
              <a:rPr lang="en-US" b="1" dirty="0" err="1">
                <a:latin typeface="Courier New" pitchFamily="49" charset="0"/>
              </a:rPr>
              <a:t>el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b="1" dirty="0" err="1">
                <a:latin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</a:rPr>
              <a:t>(“%-20s\t%-15s\t%-25s%-p\n”, tmp.name, tmp.tel, </a:t>
            </a:r>
            <a:r>
              <a:rPr lang="en-US" b="1" dirty="0" err="1">
                <a:latin typeface="Courier New" pitchFamily="49" charset="0"/>
              </a:rPr>
              <a:t>tmp.email</a:t>
            </a:r>
            <a:r>
              <a:rPr lang="en-US" b="1" dirty="0">
                <a:latin typeface="Courier New" pitchFamily="49" charset="0"/>
              </a:rPr>
              <a:t>, p-&gt;next);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//driver main function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void main(){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</a:rPr>
              <a:t>readNode</a:t>
            </a:r>
            <a:r>
              <a:rPr lang="en-US" b="1" dirty="0">
                <a:latin typeface="Courier New" pitchFamily="49" charset="0"/>
              </a:rPr>
              <a:t>();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root = </a:t>
            </a:r>
            <a:r>
              <a:rPr lang="en-US" b="1" dirty="0" err="1">
                <a:latin typeface="Courier New" pitchFamily="49" charset="0"/>
              </a:rPr>
              <a:t>makeNewNode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);</a:t>
            </a:r>
          </a:p>
          <a:p>
            <a:pPr lvl="1">
              <a:buFontTx/>
              <a:buNone/>
              <a:defRPr/>
            </a:pPr>
            <a:r>
              <a:rPr lang="en-US" b="1" dirty="0" err="1">
                <a:latin typeface="Courier New" pitchFamily="49" charset="0"/>
              </a:rPr>
              <a:t>displayNode</a:t>
            </a:r>
            <a:r>
              <a:rPr lang="en-US" b="1" dirty="0">
                <a:latin typeface="Courier New" pitchFamily="49" charset="0"/>
              </a:rPr>
              <a:t>(root);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>
            <a:extLst>
              <a:ext uri="{FF2B5EF4-FFF2-40B4-BE49-F238E27FC236}">
                <a16:creationId xmlns:a16="http://schemas.microsoft.com/office/drawing/2014/main" id="{8D020C33-E57B-C9EE-2410-AA980A16E8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D587AA-93FA-4983-A4AF-3D30B6D545D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A375BFDE-9205-1D79-6FD5-A33512BF1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Thêm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nút</a:t>
            </a:r>
            <a:r>
              <a:rPr lang="fr-FR" dirty="0"/>
              <a:t> </a:t>
            </a:r>
            <a:r>
              <a:rPr lang="fr-FR" dirty="0" err="1"/>
              <a:t>mới</a:t>
            </a:r>
            <a:r>
              <a:rPr lang="fr-FR" dirty="0"/>
              <a:t> </a:t>
            </a:r>
            <a:r>
              <a:rPr lang="fr-FR" dirty="0" err="1"/>
              <a:t>vào</a:t>
            </a:r>
            <a:r>
              <a:rPr lang="fr-FR" dirty="0"/>
              <a:t> </a:t>
            </a:r>
            <a:r>
              <a:rPr lang="fr-FR" dirty="0" err="1"/>
              <a:t>đầu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8F4898D-BB5D-CCA4-3161-816A2513A2D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Gợi</a:t>
            </a:r>
            <a:r>
              <a:rPr lang="en-US" altLang="en-US" dirty="0"/>
              <a:t> ý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:</a:t>
            </a:r>
          </a:p>
          <a:p>
            <a:pPr indent="0"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create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new_item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>
                <a:latin typeface="Courier New" panose="02070309020205020404" pitchFamily="49" charset="0"/>
              </a:rPr>
              <a:t>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root =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= root;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38917" name="Text Box 4">
            <a:extLst>
              <a:ext uri="{FF2B5EF4-FFF2-40B4-BE49-F238E27FC236}">
                <a16:creationId xmlns:a16="http://schemas.microsoft.com/office/drawing/2014/main" id="{EA27ABE8-DB3D-DA37-8CE1-E54DA187F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0" y="2857520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8918" name="Rectangle 5">
            <a:extLst>
              <a:ext uri="{FF2B5EF4-FFF2-40B4-BE49-F238E27FC236}">
                <a16:creationId xmlns:a16="http://schemas.microsoft.com/office/drawing/2014/main" id="{B1AA396A-3C65-1E56-A83E-D83378D7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268681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19" name="Rectangle 6">
            <a:extLst>
              <a:ext uri="{FF2B5EF4-FFF2-40B4-BE49-F238E27FC236}">
                <a16:creationId xmlns:a16="http://schemas.microsoft.com/office/drawing/2014/main" id="{19411AE0-5234-23B1-023D-0B765DBD1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0" name="Rectangle 7">
            <a:extLst>
              <a:ext uri="{FF2B5EF4-FFF2-40B4-BE49-F238E27FC236}">
                <a16:creationId xmlns:a16="http://schemas.microsoft.com/office/drawing/2014/main" id="{2FEDEE5F-3228-2AC4-C5DB-68C2064DD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1" name="Rectangle 8">
            <a:extLst>
              <a:ext uri="{FF2B5EF4-FFF2-40B4-BE49-F238E27FC236}">
                <a16:creationId xmlns:a16="http://schemas.microsoft.com/office/drawing/2014/main" id="{0CDE632D-16D4-4430-FF24-AB38610A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2" name="Line 9">
            <a:extLst>
              <a:ext uri="{FF2B5EF4-FFF2-40B4-BE49-F238E27FC236}">
                <a16:creationId xmlns:a16="http://schemas.microsoft.com/office/drawing/2014/main" id="{80A420A2-555E-7FA4-38F9-7E576D3D4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9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Line 10">
            <a:extLst>
              <a:ext uri="{FF2B5EF4-FFF2-40B4-BE49-F238E27FC236}">
                <a16:creationId xmlns:a16="http://schemas.microsoft.com/office/drawing/2014/main" id="{90F672D4-4180-2E6F-31A5-6226B9D50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Line 11">
            <a:extLst>
              <a:ext uri="{FF2B5EF4-FFF2-40B4-BE49-F238E27FC236}">
                <a16:creationId xmlns:a16="http://schemas.microsoft.com/office/drawing/2014/main" id="{708C6B5C-9E8B-1158-81B0-CE4EA9A82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3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2">
            <a:extLst>
              <a:ext uri="{FF2B5EF4-FFF2-40B4-BE49-F238E27FC236}">
                <a16:creationId xmlns:a16="http://schemas.microsoft.com/office/drawing/2014/main" id="{0BC39E35-0034-C7FB-42DE-F3F12DD0B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Text Box 13">
            <a:extLst>
              <a:ext uri="{FF2B5EF4-FFF2-40B4-BE49-F238E27FC236}">
                <a16:creationId xmlns:a16="http://schemas.microsoft.com/office/drawing/2014/main" id="{F35625BD-1478-6A3C-3FD2-CB1D771DB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2700" y="3289319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24591" name="Line 14">
            <a:extLst>
              <a:ext uri="{FF2B5EF4-FFF2-40B4-BE49-F238E27FC236}">
                <a16:creationId xmlns:a16="http://schemas.microsoft.com/office/drawing/2014/main" id="{B0497330-F2EB-8E2A-C551-B9F93C5B60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3700" y="3649682"/>
            <a:ext cx="685800" cy="1682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Text Box 15">
            <a:extLst>
              <a:ext uri="{FF2B5EF4-FFF2-40B4-BE49-F238E27FC236}">
                <a16:creationId xmlns:a16="http://schemas.microsoft.com/office/drawing/2014/main" id="{B49F8A63-F850-4B8C-F4A2-1A23102D9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3589356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4032" name="Rectangle 16">
            <a:extLst>
              <a:ext uri="{FF2B5EF4-FFF2-40B4-BE49-F238E27FC236}">
                <a16:creationId xmlns:a16="http://schemas.microsoft.com/office/drawing/2014/main" id="{D6486CA3-F1D1-BD8E-1550-555D7FB3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47323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4033" name="Line 17">
            <a:extLst>
              <a:ext uri="{FF2B5EF4-FFF2-40B4-BE49-F238E27FC236}">
                <a16:creationId xmlns:a16="http://schemas.microsoft.com/office/drawing/2014/main" id="{27C4B74B-3D9A-675D-9825-E197B734CA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3894155"/>
            <a:ext cx="457200" cy="8366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18">
            <a:extLst>
              <a:ext uri="{FF2B5EF4-FFF2-40B4-BE49-F238E27FC236}">
                <a16:creationId xmlns:a16="http://schemas.microsoft.com/office/drawing/2014/main" id="{BEC95D02-662E-4655-F47B-326173F8D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9000" y="5049874"/>
            <a:ext cx="546100" cy="11648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Text Box 19">
            <a:extLst>
              <a:ext uri="{FF2B5EF4-FFF2-40B4-BE49-F238E27FC236}">
                <a16:creationId xmlns:a16="http://schemas.microsoft.com/office/drawing/2014/main" id="{FA71820E-2895-90EA-4A69-504EF0E2B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5049874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cur</a:t>
            </a:r>
          </a:p>
        </p:txBody>
      </p:sp>
      <p:sp>
        <p:nvSpPr>
          <p:cNvPr id="214037" name="Line 21">
            <a:extLst>
              <a:ext uri="{FF2B5EF4-FFF2-40B4-BE49-F238E27FC236}">
                <a16:creationId xmlns:a16="http://schemas.microsoft.com/office/drawing/2014/main" id="{E545A726-48AD-F947-C3BA-4D912F7158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9500" y="5021281"/>
            <a:ext cx="6858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8" name="Text Box 22">
            <a:extLst>
              <a:ext uri="{FF2B5EF4-FFF2-40B4-BE49-F238E27FC236}">
                <a16:creationId xmlns:a16="http://schemas.microsoft.com/office/drawing/2014/main" id="{F6109C6D-45EE-0C64-1AB3-4471D4BD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4792681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new_item</a:t>
            </a:r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D99409E3-2D07-F776-CFB9-3920D9D37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046556"/>
            <a:ext cx="457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2" grpId="0" animBg="1"/>
      <p:bldP spid="24596" grpId="0"/>
      <p:bldP spid="2140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Thêm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nút</a:t>
            </a:r>
            <a:r>
              <a:rPr lang="fr-FR" dirty="0"/>
              <a:t> </a:t>
            </a:r>
            <a:r>
              <a:rPr lang="fr-FR" dirty="0" err="1"/>
              <a:t>mới</a:t>
            </a:r>
            <a:r>
              <a:rPr lang="fr-FR" dirty="0"/>
              <a:t> </a:t>
            </a:r>
            <a:r>
              <a:rPr lang="fr-FR" dirty="0" err="1"/>
              <a:t>vào</a:t>
            </a:r>
            <a:r>
              <a:rPr lang="fr-FR" dirty="0"/>
              <a:t> </a:t>
            </a:r>
            <a:r>
              <a:rPr lang="fr-FR" dirty="0" err="1"/>
              <a:t>đầu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en-US" dirty="0"/>
              <a:t>: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400" b="1" dirty="0">
                <a:latin typeface="Courier New" panose="02070309020205020404" pitchFamily="49" charset="0"/>
              </a:rPr>
              <a:t>(contact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4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new-&gt;next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root = new;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cur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; int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for(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400" b="1" dirty="0">
                <a:latin typeface="Courier New" panose="02070309020205020404" pitchFamily="49" charset="0"/>
              </a:rPr>
              <a:t>();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4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422E8-738D-503D-D0BA-082E4580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7" y="2333342"/>
            <a:ext cx="6685837" cy="1388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FD16DE61-02F2-2049-AB1A-24BE147552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8205D1-F4F9-42F5-BF20-AC846484FB0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CDCC6A6D-4C1D-50DC-C949-0DC9F6F961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fr-FR" dirty="0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B5E01741-7DEB-2C25-9644-C029C92F675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Logic -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giả</a:t>
            </a:r>
            <a:r>
              <a:rPr lang="en-US" altLang="en-US" dirty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>
                <a:latin typeface="Courier New" panose="02070309020205020404" pitchFamily="49" charset="0"/>
              </a:rPr>
              <a:t>create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new_item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>
                <a:latin typeface="Courier New" panose="02070309020205020404" pitchFamily="49" charset="0"/>
              </a:rPr>
              <a:t>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44037" name="Text Box 4">
            <a:extLst>
              <a:ext uri="{FF2B5EF4-FFF2-40B4-BE49-F238E27FC236}">
                <a16:creationId xmlns:a16="http://schemas.microsoft.com/office/drawing/2014/main" id="{5D65DA19-FE39-951C-C207-EFD8FC74A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0700" y="3167064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4038" name="Rectangle 5">
            <a:extLst>
              <a:ext uri="{FF2B5EF4-FFF2-40B4-BE49-F238E27FC236}">
                <a16:creationId xmlns:a16="http://schemas.microsoft.com/office/drawing/2014/main" id="{DE8E4475-4590-CD87-C18B-8DC8FBA9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35782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39" name="Rectangle 6">
            <a:extLst>
              <a:ext uri="{FF2B5EF4-FFF2-40B4-BE49-F238E27FC236}">
                <a16:creationId xmlns:a16="http://schemas.microsoft.com/office/drawing/2014/main" id="{0D905607-6682-3529-6B94-F649C09F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0" name="Rectangle 7">
            <a:extLst>
              <a:ext uri="{FF2B5EF4-FFF2-40B4-BE49-F238E27FC236}">
                <a16:creationId xmlns:a16="http://schemas.microsoft.com/office/drawing/2014/main" id="{83BDBC0B-83FB-20A8-19A5-7534C0DD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1" name="Rectangle 8">
            <a:extLst>
              <a:ext uri="{FF2B5EF4-FFF2-40B4-BE49-F238E27FC236}">
                <a16:creationId xmlns:a16="http://schemas.microsoft.com/office/drawing/2014/main" id="{6488B9D5-C838-3393-029A-3EB38FC92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9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2" name="Line 9">
            <a:extLst>
              <a:ext uri="{FF2B5EF4-FFF2-40B4-BE49-F238E27FC236}">
                <a16:creationId xmlns:a16="http://schemas.microsoft.com/office/drawing/2014/main" id="{C7D668E1-2575-42E9-8FC2-7F09740A1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67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6" name="Line 10">
            <a:extLst>
              <a:ext uri="{FF2B5EF4-FFF2-40B4-BE49-F238E27FC236}">
                <a16:creationId xmlns:a16="http://schemas.microsoft.com/office/drawing/2014/main" id="{36F81F05-5AE9-8DC7-5947-94B6EB99F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1">
            <a:extLst>
              <a:ext uri="{FF2B5EF4-FFF2-40B4-BE49-F238E27FC236}">
                <a16:creationId xmlns:a16="http://schemas.microsoft.com/office/drawing/2014/main" id="{E6E15DBD-2545-3A18-3DE7-0EB954C1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1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2">
            <a:extLst>
              <a:ext uri="{FF2B5EF4-FFF2-40B4-BE49-F238E27FC236}">
                <a16:creationId xmlns:a16="http://schemas.microsoft.com/office/drawing/2014/main" id="{98E0EBE4-613B-6570-4643-672756BA0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73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Text Box 13">
            <a:extLst>
              <a:ext uri="{FF2B5EF4-FFF2-40B4-BE49-F238E27FC236}">
                <a16:creationId xmlns:a16="http://schemas.microsoft.com/office/drawing/2014/main" id="{E9B37542-9CF5-DF34-AFC7-64A543FE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0" y="359886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4047" name="Line 14">
            <a:extLst>
              <a:ext uri="{FF2B5EF4-FFF2-40B4-BE49-F238E27FC236}">
                <a16:creationId xmlns:a16="http://schemas.microsoft.com/office/drawing/2014/main" id="{E3D284ED-F20C-27E2-1B78-4F4BAA8A76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3409951"/>
            <a:ext cx="762000" cy="5492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Text Box 15">
            <a:extLst>
              <a:ext uri="{FF2B5EF4-FFF2-40B4-BE49-F238E27FC236}">
                <a16:creationId xmlns:a16="http://schemas.microsoft.com/office/drawing/2014/main" id="{155F58D1-D7DA-B9E5-B72E-FE261A454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38989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4032" name="Rectangle 16">
            <a:extLst>
              <a:ext uri="{FF2B5EF4-FFF2-40B4-BE49-F238E27FC236}">
                <a16:creationId xmlns:a16="http://schemas.microsoft.com/office/drawing/2014/main" id="{109B574C-1B5C-C9E1-DEFE-36F621C76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2546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4033" name="Line 17">
            <a:extLst>
              <a:ext uri="{FF2B5EF4-FFF2-40B4-BE49-F238E27FC236}">
                <a16:creationId xmlns:a16="http://schemas.microsoft.com/office/drawing/2014/main" id="{3631DA04-AB1D-F616-E971-458A4933A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500" y="4187825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18">
            <a:extLst>
              <a:ext uri="{FF2B5EF4-FFF2-40B4-BE49-F238E27FC236}">
                <a16:creationId xmlns:a16="http://schemas.microsoft.com/office/drawing/2014/main" id="{64C298CF-95A6-5FD3-5358-F9019BB9C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8700" y="296862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Text Box 19">
            <a:extLst>
              <a:ext uri="{FF2B5EF4-FFF2-40B4-BE49-F238E27FC236}">
                <a16:creationId xmlns:a16="http://schemas.microsoft.com/office/drawing/2014/main" id="{1FB5C19A-07F7-7B96-696B-95185283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26797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  <p:sp>
        <p:nvSpPr>
          <p:cNvPr id="214036" name="Line 20">
            <a:extLst>
              <a:ext uri="{FF2B5EF4-FFF2-40B4-BE49-F238E27FC236}">
                <a16:creationId xmlns:a16="http://schemas.microsoft.com/office/drawing/2014/main" id="{7434772F-42F8-122A-D89D-50D2B984F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4171950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7" name="Line 21">
            <a:extLst>
              <a:ext uri="{FF2B5EF4-FFF2-40B4-BE49-F238E27FC236}">
                <a16:creationId xmlns:a16="http://schemas.microsoft.com/office/drawing/2014/main" id="{8AB1C824-FDFD-9B86-D020-6999D69266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61300" y="5543550"/>
            <a:ext cx="6858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8" name="Text Box 22">
            <a:extLst>
              <a:ext uri="{FF2B5EF4-FFF2-40B4-BE49-F238E27FC236}">
                <a16:creationId xmlns:a16="http://schemas.microsoft.com/office/drawing/2014/main" id="{C3D4B44E-847D-F2E1-8979-23E8EFF4B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100" y="531495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new_item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2" grpId="0" animBg="1"/>
      <p:bldP spid="2140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2A0C9282-9E0E-E4CF-62B2-DB907076AB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E3F7C5-45F4-45E8-99F4-BA0A9BCDB4F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AF3B3981-4073-8174-18A4-4CF2926F4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(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A224EA6-F788-9E75-1EB1-0A476D6292A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1058844"/>
            <a:ext cx="11514528" cy="5214956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(ct); // ct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400" b="1" dirty="0">
                <a:latin typeface="Courier New" panose="02070309020205020404" pitchFamily="49" charset="0"/>
              </a:rPr>
              <a:t> a contact data</a:t>
            </a:r>
          </a:p>
          <a:p>
            <a:pPr>
              <a:lnSpc>
                <a:spcPct val="80000"/>
              </a:lnSpc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if ( root == NULL ) {/* if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400" b="1" dirty="0">
                <a:latin typeface="Courier New" panose="02070309020205020404" pitchFamily="49" charset="0"/>
              </a:rPr>
              <a:t> no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4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if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== NULL)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=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/*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=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; */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= 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endParaRPr lang="fr-FR" altLang="en-US" sz="16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9687A507-78A3-189F-9252-ADA9E0725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214174-8162-4AE5-8AA1-6604A4FE64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B3C11CE3-78AE-F613-B2B5-12D114FAA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B650B3-F6DA-3E29-8A88-252F3D2A092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B680BA69-6BC8-3FEF-F7F5-EE364677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3178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1DC8537D-40C3-A0EA-F73F-828244D4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5" name="Rectangle 6">
            <a:extLst>
              <a:ext uri="{FF2B5EF4-FFF2-40B4-BE49-F238E27FC236}">
                <a16:creationId xmlns:a16="http://schemas.microsoft.com/office/drawing/2014/main" id="{59FD6229-27A2-D21E-3962-CAABCA6F0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E00E1BD4-0AB8-6244-FCA6-4E8426F75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FC920364-A149-857F-F855-F5F96CF4A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9" name="Line 9">
            <a:extLst>
              <a:ext uri="{FF2B5EF4-FFF2-40B4-BE49-F238E27FC236}">
                <a16:creationId xmlns:a16="http://schemas.microsoft.com/office/drawing/2014/main" id="{FD93360E-4681-CC81-4DBD-A96F23011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555F2CF0-BBD9-3C6D-DE96-81DD3956D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Line 11">
            <a:extLst>
              <a:ext uri="{FF2B5EF4-FFF2-40B4-BE49-F238E27FC236}">
                <a16:creationId xmlns:a16="http://schemas.microsoft.com/office/drawing/2014/main" id="{C74B246C-0B8C-905E-2798-BBFC9F061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951A858-CE9A-06CC-E6D0-EFD243A2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0" y="37036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3D5A8183-9BED-9D62-E4ED-0169C7D67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0" y="3475039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559BDCA9-C4F3-C238-EE95-656E74034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165475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BE77FA7E-2585-C3A1-2F33-EC2AFB28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5587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5056" name="Rectangle 16">
            <a:extLst>
              <a:ext uri="{FF2B5EF4-FFF2-40B4-BE49-F238E27FC236}">
                <a16:creationId xmlns:a16="http://schemas.microsoft.com/office/drawing/2014/main" id="{AF812BDB-9B70-D830-D2D7-D7947A1E8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9942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5057" name="Text Box 17">
            <a:extLst>
              <a:ext uri="{FF2B5EF4-FFF2-40B4-BE49-F238E27FC236}">
                <a16:creationId xmlns:a16="http://schemas.microsoft.com/office/drawing/2014/main" id="{E2F7F452-46EA-B80D-107C-04F2204DA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994275"/>
            <a:ext cx="198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Insert new item:</a:t>
            </a:r>
          </a:p>
        </p:txBody>
      </p:sp>
      <p:sp>
        <p:nvSpPr>
          <p:cNvPr id="215058" name="Line 18">
            <a:extLst>
              <a:ext uri="{FF2B5EF4-FFF2-40B4-BE49-F238E27FC236}">
                <a16:creationId xmlns:a16="http://schemas.microsoft.com/office/drawing/2014/main" id="{3744A2FD-F966-A792-BE3B-B5A6A584F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927475"/>
            <a:ext cx="838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59" name="Line 19">
            <a:extLst>
              <a:ext uri="{FF2B5EF4-FFF2-40B4-BE49-F238E27FC236}">
                <a16:creationId xmlns:a16="http://schemas.microsoft.com/office/drawing/2014/main" id="{02041CF0-3FB5-2E26-D334-140431074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3927475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0" name="Line 20">
            <a:extLst>
              <a:ext uri="{FF2B5EF4-FFF2-40B4-BE49-F238E27FC236}">
                <a16:creationId xmlns:a16="http://schemas.microsoft.com/office/drawing/2014/main" id="{4A9C6DBA-F47C-07B7-187E-AE923A87C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70827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1" name="Line 21">
            <a:extLst>
              <a:ext uri="{FF2B5EF4-FFF2-40B4-BE49-F238E27FC236}">
                <a16:creationId xmlns:a16="http://schemas.microsoft.com/office/drawing/2014/main" id="{EA509B68-2B6E-05C9-60C7-E6C88C739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70827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2" name="Text Box 22">
            <a:extLst>
              <a:ext uri="{FF2B5EF4-FFF2-40B4-BE49-F238E27FC236}">
                <a16:creationId xmlns:a16="http://schemas.microsoft.com/office/drawing/2014/main" id="{30DF54F2-C300-FB6A-4B2C-72290288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2510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prev</a:t>
            </a:r>
          </a:p>
        </p:txBody>
      </p:sp>
      <p:sp>
        <p:nvSpPr>
          <p:cNvPr id="215063" name="Text Box 23">
            <a:extLst>
              <a:ext uri="{FF2B5EF4-FFF2-40B4-BE49-F238E27FC236}">
                <a16:creationId xmlns:a16="http://schemas.microsoft.com/office/drawing/2014/main" id="{3186CA2A-9156-45C7-0762-8063B5FAB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2510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1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1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6" grpId="0" animBg="1"/>
      <p:bldP spid="215057" grpId="0"/>
      <p:bldP spid="215062" grpId="0"/>
      <p:bldP spid="2150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C4087321-9758-C581-9D5C-FF682CCB59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0EEB97-43A3-4ECF-8892-94B93AD0EEC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D3F25-F042-A80B-FDD2-E65B6913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(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178CF777-D9C5-DF9D-59DD-5F3CCF63814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7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700" b="1" dirty="0">
                <a:latin typeface="Courier New" panose="02070309020205020404" pitchFamily="49" charset="0"/>
              </a:rPr>
              <a:t>(contact e) {</a:t>
            </a:r>
          </a:p>
          <a:p>
            <a:pPr eaLnBrk="1" hangingPunct="1"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node_addr</a:t>
            </a:r>
            <a:r>
              <a:rPr lang="fr-FR" altLang="en-US" sz="1700" b="1" dirty="0">
                <a:latin typeface="Courier New" panose="02070309020205020404" pitchFamily="49" charset="0"/>
              </a:rPr>
              <a:t> * new =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7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 if ( root == NULL ) {  /* if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700" b="1" dirty="0">
                <a:latin typeface="Courier New" panose="02070309020205020404" pitchFamily="49" charset="0"/>
              </a:rPr>
              <a:t> no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root = new;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}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7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700" b="1" dirty="0">
                <a:latin typeface="Courier New" panose="02070309020205020404" pitchFamily="49" charset="0"/>
              </a:rPr>
              <a:t>=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if (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==root) {/* if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pointed</a:t>
            </a:r>
            <a:r>
              <a:rPr lang="fr-FR" altLang="en-US" sz="1700" b="1" dirty="0">
                <a:latin typeface="Courier New" panose="02070309020205020404" pitchFamily="49" charset="0"/>
              </a:rPr>
              <a:t> to first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 		root = new; /*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nut</a:t>
            </a:r>
            <a:r>
              <a:rPr lang="fr-FR" altLang="en-US" sz="1700" b="1" dirty="0">
                <a:latin typeface="Courier New" panose="02070309020205020404" pitchFamily="49" charset="0"/>
              </a:rPr>
              <a:t> moi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them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vao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tro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thanh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dau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danh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sach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-&gt;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700" b="1" dirty="0">
                <a:latin typeface="Courier New" panose="02070309020205020404" pitchFamily="49" charset="0"/>
              </a:rPr>
              <a:t> = new; // assume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 pointer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always</a:t>
            </a:r>
            <a:r>
              <a:rPr lang="fr-FR" altLang="en-US" sz="1700" b="1" dirty="0">
                <a:latin typeface="Courier New" panose="02070309020205020404" pitchFamily="49" charset="0"/>
              </a:rPr>
              <a:t> point to the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previous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node</a:t>
            </a:r>
            <a:endParaRPr lang="fr-FR" altLang="en-US" sz="1700" b="1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}</a:t>
            </a:r>
            <a:endParaRPr lang="fr-FR" alt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2D13D7B9-D91C-C61E-E5C9-AF99C44E91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6F9D67-961E-40B3-B53B-7899142C575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D08EC-0AD4-B57F-DD84-7232D951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prev</a:t>
            </a:r>
            <a:endParaRPr lang="en-US" dirty="0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421CDE79-B003-50B0-777E-2BF0B23E9C9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dirty="0" err="1"/>
              <a:t>Nếu</a:t>
            </a:r>
            <a:r>
              <a:rPr lang="fr-FR" altLang="en-US" dirty="0"/>
              <a:t> </a:t>
            </a:r>
            <a:r>
              <a:rPr lang="fr-FR" altLang="en-US" dirty="0" err="1"/>
              <a:t>chương</a:t>
            </a:r>
            <a:r>
              <a:rPr lang="fr-FR" altLang="en-US" dirty="0"/>
              <a:t> </a:t>
            </a:r>
            <a:r>
              <a:rPr lang="fr-FR" alt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prev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cur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prev</a:t>
            </a: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/* </a:t>
            </a:r>
            <a:r>
              <a:rPr lang="fr-FR" altLang="en-US" b="1" dirty="0" err="1">
                <a:latin typeface="Courier New" panose="02070309020205020404" pitchFamily="49" charset="0"/>
              </a:rPr>
              <a:t>determine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</a:t>
            </a:r>
            <a:r>
              <a:rPr lang="fr-FR" altLang="en-US" b="1" dirty="0" err="1">
                <a:latin typeface="Courier New" panose="02070309020205020404" pitchFamily="49" charset="0"/>
              </a:rPr>
              <a:t>while</a:t>
            </a:r>
            <a:r>
              <a:rPr lang="fr-FR" altLang="en-US" b="1" dirty="0">
                <a:latin typeface="Courier New" panose="02070309020205020404" pitchFamily="49" charset="0"/>
              </a:rPr>
              <a:t> (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!=NULL &amp;&amp; 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!=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&amp;&amp; 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!=NULL)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	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=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 = 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9687A507-78A3-189F-9252-ADA9E0725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214174-8162-4AE5-8AA1-6604A4FE64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B3C11CE3-78AE-F613-B2B5-12D114FAA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B650B3-F6DA-3E29-8A88-252F3D2A092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err="1"/>
              <a:t>Cần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con </a:t>
            </a:r>
            <a:r>
              <a:rPr lang="en-US" altLang="en-US" sz="2400" dirty="0" err="1"/>
              <a:t>trỏ</a:t>
            </a:r>
            <a:r>
              <a:rPr lang="en-US" altLang="en-US" sz="2400" dirty="0"/>
              <a:t> p </a:t>
            </a:r>
            <a:r>
              <a:rPr lang="en-US" altLang="en-US" sz="2400" dirty="0" err="1"/>
              <a:t>trỏ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nút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cuối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trường</a:t>
            </a:r>
            <a:r>
              <a:rPr lang="en-US" altLang="en-US" sz="2400" dirty="0"/>
              <a:t> next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NULL)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B680BA69-6BC8-3FEF-F7F5-EE364677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817" y="33178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1DC8537D-40C3-A0EA-F73F-828244D4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017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E00E1BD4-0AB8-6244-FCA6-4E8426F75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417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FC920364-A149-857F-F855-F5F96CF4A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52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9" name="Line 9">
            <a:extLst>
              <a:ext uri="{FF2B5EF4-FFF2-40B4-BE49-F238E27FC236}">
                <a16:creationId xmlns:a16="http://schemas.microsoft.com/office/drawing/2014/main" id="{FD93360E-4681-CC81-4DBD-A96F23011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54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555F2CF0-BBD9-3C6D-DE96-81DD3956D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56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951A858-CE9A-06CC-E6D0-EFD243A2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017" y="37036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559BDCA9-C4F3-C238-EE95-656E74034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8817" y="3165475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BE77FA7E-2585-C3A1-2F33-EC2AFB28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17" y="255587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5056" name="Rectangle 16">
            <a:extLst>
              <a:ext uri="{FF2B5EF4-FFF2-40B4-BE49-F238E27FC236}">
                <a16:creationId xmlns:a16="http://schemas.microsoft.com/office/drawing/2014/main" id="{AF812BDB-9B70-D830-D2D7-D7947A1E8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917" y="4714359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5057" name="Text Box 17">
            <a:extLst>
              <a:ext uri="{FF2B5EF4-FFF2-40B4-BE49-F238E27FC236}">
                <a16:creationId xmlns:a16="http://schemas.microsoft.com/office/drawing/2014/main" id="{E2F7F452-46EA-B80D-107C-04F2204DA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81" y="4580553"/>
            <a:ext cx="198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Insert new item:</a:t>
            </a:r>
          </a:p>
        </p:txBody>
      </p:sp>
      <p:sp>
        <p:nvSpPr>
          <p:cNvPr id="215060" name="Line 20">
            <a:extLst>
              <a:ext uri="{FF2B5EF4-FFF2-40B4-BE49-F238E27FC236}">
                <a16:creationId xmlns:a16="http://schemas.microsoft.com/office/drawing/2014/main" id="{4A9C6DBA-F47C-07B7-187E-AE923A87C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1417" y="2719161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3" name="Text Box 23">
            <a:extLst>
              <a:ext uri="{FF2B5EF4-FFF2-40B4-BE49-F238E27FC236}">
                <a16:creationId xmlns:a16="http://schemas.microsoft.com/office/drawing/2014/main" id="{3186CA2A-9156-45C7-0762-8063B5FAB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217" y="22753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776F0B2-BF09-5B4F-E298-3C1A577AD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063" y="3317875"/>
            <a:ext cx="751754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 dirty="0"/>
              <a:t>NULL</a:t>
            </a:r>
          </a:p>
        </p:txBody>
      </p:sp>
      <p:sp>
        <p:nvSpPr>
          <p:cNvPr id="215058" name="Line 18">
            <a:extLst>
              <a:ext uri="{FF2B5EF4-FFF2-40B4-BE49-F238E27FC236}">
                <a16:creationId xmlns:a16="http://schemas.microsoft.com/office/drawing/2014/main" id="{3744A2FD-F966-A792-BE3B-B5A6A584F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949" y="3656529"/>
            <a:ext cx="838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313E-87F3-B493-9F40-4D86BB32B92B}"/>
              </a:ext>
            </a:extLst>
          </p:cNvPr>
          <p:cNvSpPr txBox="1"/>
          <p:nvPr/>
        </p:nvSpPr>
        <p:spPr>
          <a:xfrm>
            <a:off x="5371783" y="34112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18802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6" grpId="0" animBg="1"/>
      <p:bldP spid="215057" grpId="0"/>
      <p:bldP spid="2150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</a:rPr>
              <a:t>Giới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thiệu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chung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về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danh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sách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liên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kết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: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000" b="1" dirty="0">
                <a:latin typeface="Courier New" panose="02070309020205020404" pitchFamily="49" charset="0"/>
              </a:rPr>
              <a:t>(contact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if (root == NULL) { root = new; cur = new;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000" b="1" dirty="0">
                <a:latin typeface="Courier New" panose="02070309020205020404" pitchFamily="49" charset="0"/>
              </a:rPr>
              <a:t> = NULL; return;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node* p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while (p-&gt;next !=NULL) p=p-&gt;next;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p-&gt;next = new;  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cur = new;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000" b="1" dirty="0">
                <a:latin typeface="Courier New" panose="02070309020205020404" pitchFamily="49" charset="0"/>
              </a:rPr>
              <a:t> = p;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; int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000" b="1" dirty="0">
                <a:latin typeface="Courier New" panose="02070309020205020404" pitchFamily="49" charset="0"/>
              </a:rPr>
              <a:t>();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0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983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: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đệ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node*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(node* root, 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if(root == NULL){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    return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(root-&gt;next,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; int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000" b="1" dirty="0">
                <a:latin typeface="Courier New" panose="02070309020205020404" pitchFamily="49" charset="0"/>
              </a:rPr>
              <a:t>(); root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0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836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0C7D9352-8442-6B29-5A9F-299D9839B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84E0787B-9343-4DBF-9CBA-502191CC481D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62CE0749-CC85-8F14-C099-22129E1ED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Duyệt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endParaRPr lang="fr-FR" dirty="0"/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860648B6-AC85-15AD-EF3A-2AA515BD421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altLang="en-US" sz="2400" dirty="0" err="1"/>
              <a:t>Cần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thiết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trong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các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tác</a:t>
            </a:r>
            <a:r>
              <a:rPr lang="fr-FR" altLang="en-US" sz="2400" dirty="0"/>
              <a:t> </a:t>
            </a:r>
            <a:r>
              <a:rPr lang="fr-FR" altLang="en-US" sz="2400" dirty="0" err="1"/>
              <a:t>vụ</a:t>
            </a:r>
            <a:r>
              <a:rPr lang="fr-FR" altLang="en-US" sz="2400" dirty="0"/>
              <a:t> </a:t>
            </a:r>
            <a:r>
              <a:rPr lang="fr-FR" altLang="en-US" sz="2400" dirty="0" err="1"/>
              <a:t>như</a:t>
            </a:r>
            <a:r>
              <a:rPr lang="fr-FR" altLang="en-US" sz="2400" dirty="0"/>
              <a:t> </a:t>
            </a:r>
            <a:r>
              <a:rPr lang="fr-FR" altLang="en-US" sz="2400" dirty="0" err="1"/>
              <a:t>hiển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thị</a:t>
            </a:r>
            <a:r>
              <a:rPr lang="fr-FR" altLang="en-US" sz="2400" dirty="0"/>
              <a:t> </a:t>
            </a:r>
            <a:r>
              <a:rPr lang="fr-FR" altLang="en-US" sz="2400" dirty="0" err="1"/>
              <a:t>nội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dung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hay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sao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chép</a:t>
            </a:r>
            <a:r>
              <a:rPr lang="fr-FR" altLang="en-US" sz="2400" dirty="0"/>
              <a:t> </a:t>
            </a:r>
            <a:r>
              <a:rPr lang="fr-FR" altLang="en-US" sz="2400" dirty="0" err="1"/>
              <a:t>nội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dung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toàn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bộ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danh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sách</a:t>
            </a:r>
            <a:r>
              <a:rPr lang="fr-FR" altLang="en-US" sz="2400" dirty="0"/>
              <a:t>. </a:t>
            </a:r>
          </a:p>
          <a:p>
            <a:r>
              <a:rPr lang="fr-FR" altLang="en-US" sz="2400" dirty="0" err="1"/>
              <a:t>Quá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trình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kết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thúc</a:t>
            </a:r>
            <a:r>
              <a:rPr lang="fr-FR" altLang="en-US" sz="2400" dirty="0"/>
              <a:t> khi </a:t>
            </a:r>
            <a:r>
              <a:rPr lang="fr-FR" altLang="en-US" sz="2400" dirty="0" err="1"/>
              <a:t>duyệt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xong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phần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tử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cuối</a:t>
            </a:r>
            <a:r>
              <a:rPr lang="fr-FR" altLang="en-US" sz="2400" dirty="0"/>
              <a:t>.</a:t>
            </a:r>
            <a:endParaRPr lang="fr-FR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traversingList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 p;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for ( p = root; p!= NULL; p = 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displayNode</a:t>
            </a:r>
            <a:r>
              <a:rPr lang="fr-FR" altLang="en-US" sz="2400" b="1" dirty="0">
                <a:latin typeface="Courier New" panose="02070309020205020404" pitchFamily="49" charset="0"/>
              </a:rPr>
              <a:t>(p);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/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08136A46-C730-FB84-34B9-01CF45F5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0" name="Rectangle 5">
            <a:extLst>
              <a:ext uri="{FF2B5EF4-FFF2-40B4-BE49-F238E27FC236}">
                <a16:creationId xmlns:a16="http://schemas.microsoft.com/office/drawing/2014/main" id="{D474FAAE-D61B-89C0-683A-F99659A4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1" name="Rectangle 6">
            <a:extLst>
              <a:ext uri="{FF2B5EF4-FFF2-40B4-BE49-F238E27FC236}">
                <a16:creationId xmlns:a16="http://schemas.microsoft.com/office/drawing/2014/main" id="{BEAE686E-D7D2-99F0-7D06-5195A3852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2" name="Rectangle 7">
            <a:extLst>
              <a:ext uri="{FF2B5EF4-FFF2-40B4-BE49-F238E27FC236}">
                <a16:creationId xmlns:a16="http://schemas.microsoft.com/office/drawing/2014/main" id="{EA102F57-2E95-C253-4CB4-EC505FBC1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8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3" name="Rectangle 8">
            <a:extLst>
              <a:ext uri="{FF2B5EF4-FFF2-40B4-BE49-F238E27FC236}">
                <a16:creationId xmlns:a16="http://schemas.microsoft.com/office/drawing/2014/main" id="{A1C6280C-438B-8C6D-E8CC-E4734138B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6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4" name="Rectangle 9">
            <a:extLst>
              <a:ext uri="{FF2B5EF4-FFF2-40B4-BE49-F238E27FC236}">
                <a16:creationId xmlns:a16="http://schemas.microsoft.com/office/drawing/2014/main" id="{47737604-0ADC-D222-72A1-CD0206FBD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92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5" name="Line 10">
            <a:extLst>
              <a:ext uri="{FF2B5EF4-FFF2-40B4-BE49-F238E27FC236}">
                <a16:creationId xmlns:a16="http://schemas.microsoft.com/office/drawing/2014/main" id="{4EE31504-6780-CC73-8B90-463184803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54546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6" name="Line 11">
            <a:extLst>
              <a:ext uri="{FF2B5EF4-FFF2-40B4-BE49-F238E27FC236}">
                <a16:creationId xmlns:a16="http://schemas.microsoft.com/office/drawing/2014/main" id="{FE2ACB56-BFE7-07B9-F9F5-431920D0D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9400" y="54546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7" name="Line 12">
            <a:extLst>
              <a:ext uri="{FF2B5EF4-FFF2-40B4-BE49-F238E27FC236}">
                <a16:creationId xmlns:a16="http://schemas.microsoft.com/office/drawing/2014/main" id="{38EAEC39-FE8E-5BA1-DBC1-733FC2581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9200" y="514985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8" name="Line 13">
            <a:extLst>
              <a:ext uri="{FF2B5EF4-FFF2-40B4-BE49-F238E27FC236}">
                <a16:creationId xmlns:a16="http://schemas.microsoft.com/office/drawing/2014/main" id="{6062ED2A-3411-B839-BABD-1E0079F30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79200" y="514985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9" name="Text Box 14">
            <a:extLst>
              <a:ext uri="{FF2B5EF4-FFF2-40B4-BE49-F238E27FC236}">
                <a16:creationId xmlns:a16="http://schemas.microsoft.com/office/drawing/2014/main" id="{935840E0-5DE6-0EFE-674B-CDFEF0880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0" y="588645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NULL</a:t>
            </a:r>
          </a:p>
        </p:txBody>
      </p:sp>
      <p:sp>
        <p:nvSpPr>
          <p:cNvPr id="52240" name="Rectangle 15">
            <a:extLst>
              <a:ext uri="{FF2B5EF4-FFF2-40B4-BE49-F238E27FC236}">
                <a16:creationId xmlns:a16="http://schemas.microsoft.com/office/drawing/2014/main" id="{F8E734EE-5874-0867-5AC7-A1E37CDA4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41" name="Line 16">
            <a:extLst>
              <a:ext uri="{FF2B5EF4-FFF2-40B4-BE49-F238E27FC236}">
                <a16:creationId xmlns:a16="http://schemas.microsoft.com/office/drawing/2014/main" id="{F3702E10-E691-6698-4084-FB04111C9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54546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42" name="Text Box 17">
            <a:extLst>
              <a:ext uri="{FF2B5EF4-FFF2-40B4-BE49-F238E27FC236}">
                <a16:creationId xmlns:a16="http://schemas.microsoft.com/office/drawing/2014/main" id="{29CCEFED-DDAA-5635-9DA4-5F152986C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591185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52243" name="Rectangle 18">
            <a:extLst>
              <a:ext uri="{FF2B5EF4-FFF2-40B4-BE49-F238E27FC236}">
                <a16:creationId xmlns:a16="http://schemas.microsoft.com/office/drawing/2014/main" id="{8DB650E9-B16C-ACE0-1F29-22FAE918E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116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44" name="Freeform 19">
            <a:extLst>
              <a:ext uri="{FF2B5EF4-FFF2-40B4-BE49-F238E27FC236}">
                <a16:creationId xmlns:a16="http://schemas.microsoft.com/office/drawing/2014/main" id="{5C41454C-D3CD-5B6A-C4AB-EA0BF71C2219}"/>
              </a:ext>
            </a:extLst>
          </p:cNvPr>
          <p:cNvSpPr>
            <a:spLocks/>
          </p:cNvSpPr>
          <p:nvPr/>
        </p:nvSpPr>
        <p:spPr bwMode="auto">
          <a:xfrm>
            <a:off x="4597400" y="4527550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45" name="Text Box 20">
            <a:extLst>
              <a:ext uri="{FF2B5EF4-FFF2-40B4-BE49-F238E27FC236}">
                <a16:creationId xmlns:a16="http://schemas.microsoft.com/office/drawing/2014/main" id="{F3E170DB-72B3-8B66-BB90-7A6CF9A6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455453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D73B7C8-D635-6B8A-F683-7E50CFE44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16FB1B6-FB1B-4517-8279-EB9BB25421BE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278FC-53C3-417F-F7FA-A5DAE00C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3096627-B5AD-0347-63BE-07623F0A6FA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47057"/>
            <a:ext cx="5757264" cy="5020911"/>
          </a:xfrm>
        </p:spPr>
        <p:txBody>
          <a:bodyPr/>
          <a:lstStyle/>
          <a:p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vòng</a:t>
            </a:r>
            <a:r>
              <a:rPr lang="en-US" altLang="en-US" dirty="0"/>
              <a:t> </a:t>
            </a:r>
            <a:r>
              <a:rPr lang="en-US" altLang="en-US" dirty="0" err="1"/>
              <a:t>lặp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- </a:t>
            </a:r>
            <a:r>
              <a:rPr lang="en-US" altLang="en-US" dirty="0" err="1"/>
              <a:t>đọc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thêm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. Sau </a:t>
            </a:r>
            <a:r>
              <a:rPr lang="en-US" altLang="en-US" dirty="0" err="1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hiển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.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main(){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 n=5;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while (n){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200" b="1" dirty="0">
                <a:latin typeface="Courier New" panose="02070309020205020404" pitchFamily="49" charset="0"/>
              </a:rPr>
              <a:t>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200" b="1" dirty="0">
                <a:latin typeface="Courier New" panose="02070309020205020404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// or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insertAfter</a:t>
            </a:r>
            <a:r>
              <a:rPr lang="en-US" altLang="en-US" sz="2200" b="1" dirty="0">
                <a:latin typeface="Courier New" panose="02070309020205020404" pitchFamily="49" charset="0"/>
              </a:rPr>
              <a:t>..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n--;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</a:p>
          <a:p>
            <a:pPr lvl="1">
              <a:buFontTx/>
              <a:buNone/>
            </a:pPr>
            <a:r>
              <a:rPr lang="en-US" altLang="en-US" sz="2200" b="1" dirty="0" err="1">
                <a:latin typeface="Courier New" panose="02070309020205020404" pitchFamily="49" charset="0"/>
              </a:rPr>
              <a:t>traversingList</a:t>
            </a:r>
            <a:r>
              <a:rPr lang="en-US" altLang="en-US" sz="2200" b="1" dirty="0">
                <a:latin typeface="Courier New" panose="02070309020205020404" pitchFamily="49" charset="0"/>
              </a:rPr>
              <a:t>(root);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3F9E7-DC7A-6B6D-2FCF-AC4B3F3D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4" y="808492"/>
            <a:ext cx="5954486" cy="261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27DF5-62FB-6AF2-E971-E898715E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4" y="3513406"/>
            <a:ext cx="5954486" cy="26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4162156E-FDB6-90F2-B68D-D8580D4AA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86310-9694-4329-A634-C9AA09943AD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/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794560C5-F7CD-CC1D-7E73-5AEE03B7C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</a:t>
            </a:r>
            <a:r>
              <a:rPr lang="fr-FR" dirty="0" err="1"/>
              <a:t>đầu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09AAA2BE-53A8-A820-286C-3BF63B125B5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 err="1"/>
              <a:t>Viết</a:t>
            </a:r>
            <a:r>
              <a:rPr lang="fr-FR" altLang="en-US" dirty="0"/>
              <a:t> </a:t>
            </a:r>
            <a:r>
              <a:rPr lang="fr-FR" altLang="en-US" dirty="0" err="1"/>
              <a:t>hàm</a:t>
            </a:r>
            <a:r>
              <a:rPr lang="fr-FR" altLang="en-US" dirty="0"/>
              <a:t> </a:t>
            </a:r>
            <a:r>
              <a:rPr lang="fr-FR" altLang="en-US" dirty="0" err="1"/>
              <a:t>xóa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đầu</a:t>
            </a:r>
            <a:r>
              <a:rPr lang="fr-FR" altLang="en-US" dirty="0"/>
              <a:t> </a:t>
            </a:r>
            <a:r>
              <a:rPr lang="fr-FR" altLang="en-US" dirty="0" err="1"/>
              <a:t>tiên</a:t>
            </a:r>
            <a:r>
              <a:rPr lang="fr-FR" altLang="en-US" dirty="0"/>
              <a:t> </a:t>
            </a:r>
            <a:r>
              <a:rPr lang="fr-FR" altLang="en-US" dirty="0" err="1"/>
              <a:t>trong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endParaRPr lang="fr-FR" altLang="en-US" dirty="0"/>
          </a:p>
          <a:p>
            <a:pPr eaLnBrk="1" hangingPunct="1"/>
            <a:r>
              <a:rPr lang="fr-FR" altLang="en-US" dirty="0"/>
              <a:t>Logic:</a:t>
            </a:r>
          </a:p>
          <a:p>
            <a:pPr eaLnBrk="1" hangingPunct="1">
              <a:buFontTx/>
              <a:buNone/>
            </a:pPr>
            <a:r>
              <a:rPr lang="fr-FR" altLang="en-US" dirty="0"/>
              <a:t>	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=root; root = 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free(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fr-FR" altLang="en-US" dirty="0" err="1"/>
              <a:t>Cần</a:t>
            </a:r>
            <a:r>
              <a:rPr lang="fr-FR" altLang="en-US" dirty="0"/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thay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đổi</a:t>
            </a:r>
            <a:r>
              <a:rPr lang="fr-FR" altLang="en-US" dirty="0">
                <a:solidFill>
                  <a:srgbClr val="C00000"/>
                </a:solidFill>
              </a:rPr>
              <a:t> </a:t>
            </a:r>
            <a:r>
              <a:rPr lang="fr-FR" altLang="en-US" dirty="0" err="1">
                <a:solidFill>
                  <a:srgbClr val="C00000"/>
                </a:solidFill>
              </a:rPr>
              <a:t>để</a:t>
            </a:r>
            <a:r>
              <a:rPr lang="fr-FR" altLang="en-US" dirty="0">
                <a:solidFill>
                  <a:srgbClr val="C00000"/>
                </a:solidFill>
              </a:rPr>
              <a:t> root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kế</a:t>
            </a:r>
            <a:r>
              <a:rPr lang="fr-FR" altLang="en-US" dirty="0"/>
              <a:t> </a:t>
            </a:r>
            <a:r>
              <a:rPr lang="fr-FR" altLang="en-US" dirty="0" err="1"/>
              <a:t>tiếp</a:t>
            </a:r>
            <a:r>
              <a:rPr lang="fr-FR" altLang="en-US" dirty="0"/>
              <a:t> </a:t>
            </a:r>
            <a:r>
              <a:rPr lang="fr-FR" altLang="en-US" dirty="0" err="1"/>
              <a:t>của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đầu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 </a:t>
            </a:r>
            <a:r>
              <a:rPr lang="fr-FR" altLang="en-US" dirty="0" err="1"/>
              <a:t>cũ</a:t>
            </a:r>
            <a:r>
              <a:rPr lang="fr-FR" altLang="en-US" dirty="0"/>
              <a:t>.</a:t>
            </a:r>
          </a:p>
          <a:p>
            <a:pPr eaLnBrk="1" hangingPunct="1"/>
            <a:endParaRPr lang="fr-FR" altLang="en-US" dirty="0"/>
          </a:p>
        </p:txBody>
      </p:sp>
      <p:sp>
        <p:nvSpPr>
          <p:cNvPr id="58373" name="Rectangle 4">
            <a:extLst>
              <a:ext uri="{FF2B5EF4-FFF2-40B4-BE49-F238E27FC236}">
                <a16:creationId xmlns:a16="http://schemas.microsoft.com/office/drawing/2014/main" id="{151B894E-889B-35A2-E1AD-CC30C2EA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4" name="Rectangle 5">
            <a:extLst>
              <a:ext uri="{FF2B5EF4-FFF2-40B4-BE49-F238E27FC236}">
                <a16:creationId xmlns:a16="http://schemas.microsoft.com/office/drawing/2014/main" id="{D34CC3AD-F397-5DF2-8071-4F90B4FF2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4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5" name="Rectangle 6">
            <a:extLst>
              <a:ext uri="{FF2B5EF4-FFF2-40B4-BE49-F238E27FC236}">
                <a16:creationId xmlns:a16="http://schemas.microsoft.com/office/drawing/2014/main" id="{BF2ACFBB-6E82-60B2-D017-EA7295D8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6" name="Rectangle 7">
            <a:extLst>
              <a:ext uri="{FF2B5EF4-FFF2-40B4-BE49-F238E27FC236}">
                <a16:creationId xmlns:a16="http://schemas.microsoft.com/office/drawing/2014/main" id="{93018FCD-4FD1-4295-A529-4BC6D976E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6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7" name="Rectangle 8">
            <a:extLst>
              <a:ext uri="{FF2B5EF4-FFF2-40B4-BE49-F238E27FC236}">
                <a16:creationId xmlns:a16="http://schemas.microsoft.com/office/drawing/2014/main" id="{710BBD5E-2CD1-AD48-61F9-572AE59F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4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8" name="Rectangle 9">
            <a:extLst>
              <a:ext uri="{FF2B5EF4-FFF2-40B4-BE49-F238E27FC236}">
                <a16:creationId xmlns:a16="http://schemas.microsoft.com/office/drawing/2014/main" id="{B4BFEF08-DEA5-5A1F-726D-04FB3A5A2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9" name="Line 10">
            <a:extLst>
              <a:ext uri="{FF2B5EF4-FFF2-40B4-BE49-F238E27FC236}">
                <a16:creationId xmlns:a16="http://schemas.microsoft.com/office/drawing/2014/main" id="{63D3180A-27EA-9E9B-F4B7-8C435B85B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055" y="471896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1">
            <a:extLst>
              <a:ext uri="{FF2B5EF4-FFF2-40B4-BE49-F238E27FC236}">
                <a16:creationId xmlns:a16="http://schemas.microsoft.com/office/drawing/2014/main" id="{15F6D600-73C9-22DD-526F-FED8BBF00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9255" y="4718961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Line 12">
            <a:extLst>
              <a:ext uri="{FF2B5EF4-FFF2-40B4-BE49-F238E27FC236}">
                <a16:creationId xmlns:a16="http://schemas.microsoft.com/office/drawing/2014/main" id="{539F6BAE-73B0-261A-4997-0D834A956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055" y="4414161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Line 13">
            <a:extLst>
              <a:ext uri="{FF2B5EF4-FFF2-40B4-BE49-F238E27FC236}">
                <a16:creationId xmlns:a16="http://schemas.microsoft.com/office/drawing/2014/main" id="{7CF4282D-6E00-4529-C8D7-54A2ED2211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29055" y="4414161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Text Box 14">
            <a:extLst>
              <a:ext uri="{FF2B5EF4-FFF2-40B4-BE49-F238E27FC236}">
                <a16:creationId xmlns:a16="http://schemas.microsoft.com/office/drawing/2014/main" id="{A50B72EF-DEC7-C030-24E6-838FFAC51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55" y="5176162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58384" name="Rectangle 15">
            <a:extLst>
              <a:ext uri="{FF2B5EF4-FFF2-40B4-BE49-F238E27FC236}">
                <a16:creationId xmlns:a16="http://schemas.microsoft.com/office/drawing/2014/main" id="{4E120DAF-CBF2-76AC-16A9-30ECD890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2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85" name="Line 16">
            <a:extLst>
              <a:ext uri="{FF2B5EF4-FFF2-40B4-BE49-F238E27FC236}">
                <a16:creationId xmlns:a16="http://schemas.microsoft.com/office/drawing/2014/main" id="{28C4E3D5-DDFE-9DCE-1413-842379135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4855" y="471896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6" name="Text Box 17">
            <a:extLst>
              <a:ext uri="{FF2B5EF4-FFF2-40B4-BE49-F238E27FC236}">
                <a16:creationId xmlns:a16="http://schemas.microsoft.com/office/drawing/2014/main" id="{41CD38A8-EE35-7A57-006F-3E6BB26F4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055" y="5176162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</a:t>
            </a:r>
          </a:p>
        </p:txBody>
      </p:sp>
      <p:sp>
        <p:nvSpPr>
          <p:cNvPr id="58387" name="Rectangle 18">
            <a:extLst>
              <a:ext uri="{FF2B5EF4-FFF2-40B4-BE49-F238E27FC236}">
                <a16:creationId xmlns:a16="http://schemas.microsoft.com/office/drawing/2014/main" id="{1C31731C-9F62-C622-80F6-6A0FFC9D9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055" y="35759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88" name="Freeform 19">
            <a:extLst>
              <a:ext uri="{FF2B5EF4-FFF2-40B4-BE49-F238E27FC236}">
                <a16:creationId xmlns:a16="http://schemas.microsoft.com/office/drawing/2014/main" id="{82084632-FC6B-F938-985A-DECB2E820210}"/>
              </a:ext>
            </a:extLst>
          </p:cNvPr>
          <p:cNvSpPr>
            <a:spLocks/>
          </p:cNvSpPr>
          <p:nvPr/>
        </p:nvSpPr>
        <p:spPr bwMode="auto">
          <a:xfrm>
            <a:off x="2547255" y="3791861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Text Box 20">
            <a:extLst>
              <a:ext uri="{FF2B5EF4-FFF2-40B4-BE49-F238E27FC236}">
                <a16:creationId xmlns:a16="http://schemas.microsoft.com/office/drawing/2014/main" id="{41178757-F981-75CA-856E-DC1BE7731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55" y="3818849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 dirty="0" err="1"/>
              <a:t>del</a:t>
            </a:r>
            <a:endParaRPr lang="fr-FR" altLang="en-US" sz="1800" dirty="0"/>
          </a:p>
        </p:txBody>
      </p:sp>
      <p:sp>
        <p:nvSpPr>
          <p:cNvPr id="58390" name="Line 21">
            <a:extLst>
              <a:ext uri="{FF2B5EF4-FFF2-40B4-BE49-F238E27FC236}">
                <a16:creationId xmlns:a16="http://schemas.microsoft.com/office/drawing/2014/main" id="{841A7E33-7951-D1ED-F391-7D870AAFE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5855" y="4490361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Line 22">
            <a:extLst>
              <a:ext uri="{FF2B5EF4-FFF2-40B4-BE49-F238E27FC236}">
                <a16:creationId xmlns:a16="http://schemas.microsoft.com/office/drawing/2014/main" id="{1069D192-A36C-616A-02AF-C23E851C94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5855" y="4490361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Freeform 23">
            <a:extLst>
              <a:ext uri="{FF2B5EF4-FFF2-40B4-BE49-F238E27FC236}">
                <a16:creationId xmlns:a16="http://schemas.microsoft.com/office/drawing/2014/main" id="{3983B2F5-F625-3B5E-080A-F50784FBAF2B}"/>
              </a:ext>
            </a:extLst>
          </p:cNvPr>
          <p:cNvSpPr>
            <a:spLocks/>
          </p:cNvSpPr>
          <p:nvPr/>
        </p:nvSpPr>
        <p:spPr bwMode="auto">
          <a:xfrm>
            <a:off x="2394855" y="4718961"/>
            <a:ext cx="3352800" cy="1117600"/>
          </a:xfrm>
          <a:custGeom>
            <a:avLst/>
            <a:gdLst>
              <a:gd name="T0" fmla="*/ 0 w 2112"/>
              <a:gd name="T1" fmla="*/ 0 h 704"/>
              <a:gd name="T2" fmla="*/ 2147483646 w 2112"/>
              <a:gd name="T3" fmla="*/ 2147483646 h 704"/>
              <a:gd name="T4" fmla="*/ 2147483646 w 2112"/>
              <a:gd name="T5" fmla="*/ 2147483646 h 704"/>
              <a:gd name="T6" fmla="*/ 2147483646 w 2112"/>
              <a:gd name="T7" fmla="*/ 2147483646 h 704"/>
              <a:gd name="T8" fmla="*/ 2147483646 w 2112"/>
              <a:gd name="T9" fmla="*/ 2147483646 h 704"/>
              <a:gd name="T10" fmla="*/ 2147483646 w 2112"/>
              <a:gd name="T11" fmla="*/ 2147483646 h 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12"/>
              <a:gd name="T19" fmla="*/ 0 h 704"/>
              <a:gd name="T20" fmla="*/ 2112 w 2112"/>
              <a:gd name="T21" fmla="*/ 704 h 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12" h="704">
                <a:moveTo>
                  <a:pt x="0" y="0"/>
                </a:moveTo>
                <a:cubicBezTo>
                  <a:pt x="56" y="124"/>
                  <a:pt x="112" y="248"/>
                  <a:pt x="144" y="336"/>
                </a:cubicBezTo>
                <a:cubicBezTo>
                  <a:pt x="176" y="424"/>
                  <a:pt x="80" y="472"/>
                  <a:pt x="192" y="528"/>
                </a:cubicBezTo>
                <a:cubicBezTo>
                  <a:pt x="304" y="584"/>
                  <a:pt x="592" y="656"/>
                  <a:pt x="816" y="672"/>
                </a:cubicBezTo>
                <a:cubicBezTo>
                  <a:pt x="1040" y="688"/>
                  <a:pt x="1320" y="704"/>
                  <a:pt x="1536" y="624"/>
                </a:cubicBezTo>
                <a:cubicBezTo>
                  <a:pt x="1752" y="544"/>
                  <a:pt x="2008" y="256"/>
                  <a:pt x="2112" y="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E7876B83-E443-1E8C-3112-68C1BD986B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4F278B-A1FC-4E7A-9115-4958B0AEC9E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52819-E8C8-3548-826F-1BCC58A0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</a:t>
            </a:r>
            <a:r>
              <a:rPr lang="fr-FR" dirty="0" err="1"/>
              <a:t>đầu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en-US" dirty="0"/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891E3FB4-3F15-2E66-101F-EACC6443882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deleteFirstElement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del =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if (del == NULL) return;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root = del-&gt;next;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free(del);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cur = root; 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400" b="1" dirty="0">
                <a:latin typeface="Courier New" panose="02070309020205020404" pitchFamily="49" charset="0"/>
              </a:rPr>
              <a:t> = NULL;  //update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400" b="1" dirty="0">
                <a:latin typeface="Courier New" panose="02070309020205020404" pitchFamily="49" charset="0"/>
              </a:rPr>
              <a:t> – cur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>
            <a:extLst>
              <a:ext uri="{FF2B5EF4-FFF2-40B4-BE49-F238E27FC236}">
                <a16:creationId xmlns:a16="http://schemas.microsoft.com/office/drawing/2014/main" id="{2AF82E4A-F675-BCDD-BC03-BE82D8902E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E1871-75E4-4536-908C-E4765DE735C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/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2EC5306D-4DF7-E150-5A64-720FFE99E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Xóa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</a:t>
            </a:r>
            <a:r>
              <a:rPr lang="fr-FR" dirty="0" err="1"/>
              <a:t>tử</a:t>
            </a:r>
            <a:r>
              <a:rPr lang="fr-FR" dirty="0"/>
              <a:t> ở </a:t>
            </a:r>
            <a:r>
              <a:rPr lang="fr-FR" dirty="0" err="1"/>
              <a:t>giữa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6D29DD7-12EA-6BE8-0DAF-5D87D4805EB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fr-FR" altLang="en-US" dirty="0" err="1"/>
              <a:t>Xây</a:t>
            </a:r>
            <a:r>
              <a:rPr lang="fr-FR" altLang="en-US" dirty="0"/>
              <a:t> </a:t>
            </a:r>
            <a:r>
              <a:rPr lang="fr-FR" altLang="en-US" dirty="0" err="1"/>
              <a:t>dựng</a:t>
            </a:r>
            <a:r>
              <a:rPr lang="fr-FR" altLang="en-US" dirty="0"/>
              <a:t> </a:t>
            </a:r>
            <a:r>
              <a:rPr lang="fr-FR" altLang="en-US" dirty="0" err="1"/>
              <a:t>hàm</a:t>
            </a:r>
            <a:r>
              <a:rPr lang="fr-FR" altLang="en-US" dirty="0"/>
              <a:t> </a:t>
            </a:r>
            <a:r>
              <a:rPr lang="fr-FR" altLang="en-US" dirty="0" err="1"/>
              <a:t>xóa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bởi</a:t>
            </a:r>
            <a:r>
              <a:rPr lang="fr-FR" altLang="en-US" dirty="0"/>
              <a:t> 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cur</a:t>
            </a:r>
            <a:r>
              <a:rPr lang="fr-FR" altLang="en-US" dirty="0"/>
              <a:t> (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hiện</a:t>
            </a:r>
            <a:r>
              <a:rPr lang="fr-FR" altLang="en-US" dirty="0"/>
              <a:t> </a:t>
            </a:r>
            <a:r>
              <a:rPr lang="fr-FR" altLang="en-US" dirty="0" err="1"/>
              <a:t>hành</a:t>
            </a:r>
            <a:r>
              <a:rPr lang="fr-FR" altLang="en-US" dirty="0"/>
              <a:t>): </a:t>
            </a:r>
            <a:r>
              <a:rPr lang="en-US" altLang="en-US" b="1" i="1" dirty="0" err="1"/>
              <a:t>deleteCurrentElement</a:t>
            </a:r>
            <a:endParaRPr lang="en-US" altLang="en-US" dirty="0"/>
          </a:p>
          <a:p>
            <a:pPr lvl="1">
              <a:lnSpc>
                <a:spcPct val="80000"/>
              </a:lnSpc>
            </a:pP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r>
              <a:rPr lang="fr-FR" altLang="en-US" dirty="0"/>
              <a:t>Logic: </a:t>
            </a:r>
            <a:r>
              <a:rPr lang="fr-FR" altLang="en-US" dirty="0" err="1"/>
              <a:t>sử</a:t>
            </a:r>
            <a:r>
              <a:rPr lang="fr-FR" altLang="en-US" dirty="0"/>
              <a:t> </a:t>
            </a:r>
            <a:r>
              <a:rPr lang="fr-FR" altLang="en-US" dirty="0" err="1"/>
              <a:t>dụng</a:t>
            </a:r>
            <a:r>
              <a:rPr lang="fr-FR" altLang="en-US" dirty="0"/>
              <a:t> 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prev</a:t>
            </a:r>
            <a:r>
              <a:rPr lang="fr-FR" altLang="en-US" dirty="0"/>
              <a:t>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tới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đứng</a:t>
            </a:r>
            <a:r>
              <a:rPr lang="fr-FR" altLang="en-US" dirty="0"/>
              <a:t> </a:t>
            </a:r>
            <a:r>
              <a:rPr lang="fr-FR" altLang="en-US" dirty="0" err="1"/>
              <a:t>trước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cần</a:t>
            </a:r>
            <a:r>
              <a:rPr lang="fr-FR" altLang="en-US" dirty="0"/>
              <a:t> </a:t>
            </a:r>
            <a:r>
              <a:rPr lang="fr-FR" altLang="en-US" dirty="0" err="1"/>
              <a:t>xóa</a:t>
            </a:r>
            <a:r>
              <a:rPr lang="fr-FR" altLang="en-US" dirty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free(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63493" name="Rectangle 4">
            <a:extLst>
              <a:ext uri="{FF2B5EF4-FFF2-40B4-BE49-F238E27FC236}">
                <a16:creationId xmlns:a16="http://schemas.microsoft.com/office/drawing/2014/main" id="{6003331C-CC17-3CCC-E79E-297DCC14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73" y="488677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4" name="Rectangle 5">
            <a:extLst>
              <a:ext uri="{FF2B5EF4-FFF2-40B4-BE49-F238E27FC236}">
                <a16:creationId xmlns:a16="http://schemas.microsoft.com/office/drawing/2014/main" id="{13EC4E6C-A504-E719-8A2A-F2661736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6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9142" name="Rectangle 6">
            <a:extLst>
              <a:ext uri="{FF2B5EF4-FFF2-40B4-BE49-F238E27FC236}">
                <a16:creationId xmlns:a16="http://schemas.microsoft.com/office/drawing/2014/main" id="{B6173B48-367D-E287-F886-9899E0344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8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6" name="Rectangle 7">
            <a:extLst>
              <a:ext uri="{FF2B5EF4-FFF2-40B4-BE49-F238E27FC236}">
                <a16:creationId xmlns:a16="http://schemas.microsoft.com/office/drawing/2014/main" id="{AAAA8356-FD09-4E08-3CE1-184F2C23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0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7" name="Line 8">
            <a:extLst>
              <a:ext uri="{FF2B5EF4-FFF2-40B4-BE49-F238E27FC236}">
                <a16:creationId xmlns:a16="http://schemas.microsoft.com/office/drawing/2014/main" id="{F84023BA-0BE1-8C3B-D504-DD5D10B71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28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5" name="Line 9">
            <a:extLst>
              <a:ext uri="{FF2B5EF4-FFF2-40B4-BE49-F238E27FC236}">
                <a16:creationId xmlns:a16="http://schemas.microsoft.com/office/drawing/2014/main" id="{735BC390-35D6-1302-FD11-A7E213F27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0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6" name="Line 10">
            <a:extLst>
              <a:ext uri="{FF2B5EF4-FFF2-40B4-BE49-F238E27FC236}">
                <a16:creationId xmlns:a16="http://schemas.microsoft.com/office/drawing/2014/main" id="{FB65BCFA-3382-DB5F-6471-1899FE584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2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Line 11">
            <a:extLst>
              <a:ext uri="{FF2B5EF4-FFF2-40B4-BE49-F238E27FC236}">
                <a16:creationId xmlns:a16="http://schemas.microsoft.com/office/drawing/2014/main" id="{7EF22015-70D7-3139-970A-83AD35E85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34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1" name="Line 12">
            <a:extLst>
              <a:ext uri="{FF2B5EF4-FFF2-40B4-BE49-F238E27FC236}">
                <a16:creationId xmlns:a16="http://schemas.microsoft.com/office/drawing/2014/main" id="{E368E14D-708A-3844-D6B0-FBE861128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6473" y="4734373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2" name="Text Box 13">
            <a:extLst>
              <a:ext uri="{FF2B5EF4-FFF2-40B4-BE49-F238E27FC236}">
                <a16:creationId xmlns:a16="http://schemas.microsoft.com/office/drawing/2014/main" id="{9480D4A7-98CB-3186-E257-15884DEF1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273" y="412477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9150" name="Line 14">
            <a:extLst>
              <a:ext uri="{FF2B5EF4-FFF2-40B4-BE49-F238E27FC236}">
                <a16:creationId xmlns:a16="http://schemas.microsoft.com/office/drawing/2014/main" id="{C75CD232-3133-1AD3-C74F-7799571CE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8873" y="4277173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1" name="Line 15">
            <a:extLst>
              <a:ext uri="{FF2B5EF4-FFF2-40B4-BE49-F238E27FC236}">
                <a16:creationId xmlns:a16="http://schemas.microsoft.com/office/drawing/2014/main" id="{A87890EB-25DE-DADE-180B-A562F63E3A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4873" y="4277173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2" name="Text Box 16">
            <a:extLst>
              <a:ext uri="{FF2B5EF4-FFF2-40B4-BE49-F238E27FC236}">
                <a16:creationId xmlns:a16="http://schemas.microsoft.com/office/drawing/2014/main" id="{3443FD6B-29D2-7F66-1C46-9FC0EC4F6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273" y="3819973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prev</a:t>
            </a:r>
          </a:p>
        </p:txBody>
      </p:sp>
      <p:sp>
        <p:nvSpPr>
          <p:cNvPr id="219153" name="Text Box 17">
            <a:extLst>
              <a:ext uri="{FF2B5EF4-FFF2-40B4-BE49-F238E27FC236}">
                <a16:creationId xmlns:a16="http://schemas.microsoft.com/office/drawing/2014/main" id="{61246CCE-1F7A-5CDC-CF2C-909CB28B9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7873" y="381997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  <p:cxnSp>
        <p:nvCxnSpPr>
          <p:cNvPr id="219154" name="AutoShape 18">
            <a:extLst>
              <a:ext uri="{FF2B5EF4-FFF2-40B4-BE49-F238E27FC236}">
                <a16:creationId xmlns:a16="http://schemas.microsoft.com/office/drawing/2014/main" id="{4EAFCB0B-B44B-3820-7AA3-0F9CEB761503}"/>
              </a:ext>
            </a:extLst>
          </p:cNvPr>
          <p:cNvCxnSpPr>
            <a:cxnSpLocks noChangeShapeType="1"/>
            <a:stCxn id="63494" idx="2"/>
            <a:endCxn id="63496" idx="2"/>
          </p:cNvCxnSpPr>
          <p:nvPr/>
        </p:nvCxnSpPr>
        <p:spPr bwMode="auto">
          <a:xfrm rot="16200000" flipH="1">
            <a:off x="7755280" y="3901730"/>
            <a:ext cx="1587" cy="3200400"/>
          </a:xfrm>
          <a:prstGeom prst="curvedConnector3">
            <a:avLst>
              <a:gd name="adj1" fmla="val 42600014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219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2" grpId="0" animBg="1"/>
      <p:bldP spid="219152" grpId="0"/>
      <p:bldP spid="219153" grpId="0"/>
      <p:bldP spid="21915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 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deleteCurrentElement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if (cur==NULL) return;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if (cur==root)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deleteFirstElement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();	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else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free(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 // or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lạc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(Node* root, contact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if(root-&gt;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</a:t>
            </a:r>
            <a:r>
              <a:rPr lang="en-US" altLang="en-US" sz="2400" b="1" dirty="0">
                <a:latin typeface="Courier New" panose="02070309020205020404" pitchFamily="49" charset="0"/>
              </a:rPr>
              <a:t> ==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 = root; root = root-&gt;next; free(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); </a:t>
            </a:r>
          </a:p>
          <a:p>
            <a:pPr marL="1436688"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return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(root-&gt;next, e);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}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644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>
            <a:extLst>
              <a:ext uri="{FF2B5EF4-FFF2-40B4-BE49-F238E27FC236}">
                <a16:creationId xmlns:a16="http://schemas.microsoft.com/office/drawing/2014/main" id="{DB13502B-5BB2-0528-8492-D6649E06D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01643" y="5872391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88FC9F-C138-4F59-9C15-9C65C4A0DDD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4CF4558F-61DE-C63F-79AE-25E563437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38759-E94D-4743-4194-DAC20CC52E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b="1" dirty="0">
              <a:solidFill>
                <a:schemeClr val="hlink"/>
              </a:solidFill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4FED2B4A-BEED-B570-CDE8-72CFB9C2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332" y="531835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5" name="Rectangle 4">
            <a:extLst>
              <a:ext uri="{FF2B5EF4-FFF2-40B4-BE49-F238E27FC236}">
                <a16:creationId xmlns:a16="http://schemas.microsoft.com/office/drawing/2014/main" id="{E1B10CF3-9E16-D420-B7C8-8D8CDD382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5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6" name="Rectangle 5">
            <a:extLst>
              <a:ext uri="{FF2B5EF4-FFF2-40B4-BE49-F238E27FC236}">
                <a16:creationId xmlns:a16="http://schemas.microsoft.com/office/drawing/2014/main" id="{B44AE1DC-43FA-2200-DF2C-82B7172E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7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7" name="Rectangle 6">
            <a:extLst>
              <a:ext uri="{FF2B5EF4-FFF2-40B4-BE49-F238E27FC236}">
                <a16:creationId xmlns:a16="http://schemas.microsoft.com/office/drawing/2014/main" id="{4F146210-DD51-49C5-86A8-13A21698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9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8" name="Line 7">
            <a:extLst>
              <a:ext uri="{FF2B5EF4-FFF2-40B4-BE49-F238E27FC236}">
                <a16:creationId xmlns:a16="http://schemas.microsoft.com/office/drawing/2014/main" id="{DB0017D0-9C2A-6A24-1DCF-7947F7F06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37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9" name="Line 8">
            <a:extLst>
              <a:ext uri="{FF2B5EF4-FFF2-40B4-BE49-F238E27FC236}">
                <a16:creationId xmlns:a16="http://schemas.microsoft.com/office/drawing/2014/main" id="{673A56D0-969F-36ED-DEED-3B81419A0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39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0" name="Line 9">
            <a:extLst>
              <a:ext uri="{FF2B5EF4-FFF2-40B4-BE49-F238E27FC236}">
                <a16:creationId xmlns:a16="http://schemas.microsoft.com/office/drawing/2014/main" id="{B917216E-0674-9568-ED52-9F9EF87D0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41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Text Box 10">
            <a:extLst>
              <a:ext uri="{FF2B5EF4-FFF2-40B4-BE49-F238E27FC236}">
                <a16:creationId xmlns:a16="http://schemas.microsoft.com/office/drawing/2014/main" id="{E47DA088-A6BB-35B8-1F74-CD739C0A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4332" y="151311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1692" name="Text Box 11">
            <a:extLst>
              <a:ext uri="{FF2B5EF4-FFF2-40B4-BE49-F238E27FC236}">
                <a16:creationId xmlns:a16="http://schemas.microsoft.com/office/drawing/2014/main" id="{8517E725-DC2E-BC1F-F15B-F290035E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332" y="151311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1693" name="Rectangle 12">
            <a:extLst>
              <a:ext uri="{FF2B5EF4-FFF2-40B4-BE49-F238E27FC236}">
                <a16:creationId xmlns:a16="http://schemas.microsoft.com/office/drawing/2014/main" id="{02057D5B-5EFF-1E24-B999-9451D3DE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57351"/>
            <a:ext cx="5241468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1694" name="AutoShape 13">
            <a:extLst>
              <a:ext uri="{FF2B5EF4-FFF2-40B4-BE49-F238E27FC236}">
                <a16:creationId xmlns:a16="http://schemas.microsoft.com/office/drawing/2014/main" id="{4A6AA40E-8EB2-2708-09EE-1C81C8A5ECE2}"/>
              </a:ext>
            </a:extLst>
          </p:cNvPr>
          <p:cNvCxnSpPr>
            <a:cxnSpLocks noChangeShapeType="1"/>
            <a:stCxn id="71692" idx="2"/>
            <a:endCxn id="71684" idx="0"/>
          </p:cNvCxnSpPr>
          <p:nvPr/>
        </p:nvCxnSpPr>
        <p:spPr bwMode="auto">
          <a:xfrm rot="5400000">
            <a:off x="5802770" y="1655992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5" name="AutoShape 14">
            <a:extLst>
              <a:ext uri="{FF2B5EF4-FFF2-40B4-BE49-F238E27FC236}">
                <a16:creationId xmlns:a16="http://schemas.microsoft.com/office/drawing/2014/main" id="{15CE563E-91CF-6A25-0DB0-9F65454CCC3C}"/>
              </a:ext>
            </a:extLst>
          </p:cNvPr>
          <p:cNvCxnSpPr>
            <a:cxnSpLocks noChangeShapeType="1"/>
            <a:stCxn id="71691" idx="2"/>
            <a:endCxn id="71684" idx="0"/>
          </p:cNvCxnSpPr>
          <p:nvPr/>
        </p:nvCxnSpPr>
        <p:spPr bwMode="auto">
          <a:xfrm rot="5400000">
            <a:off x="6660020" y="798742"/>
            <a:ext cx="3286125" cy="5753100"/>
          </a:xfrm>
          <a:prstGeom prst="bentConnector3">
            <a:avLst>
              <a:gd name="adj1" fmla="val 8463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696" name="Group 15">
            <a:extLst>
              <a:ext uri="{FF2B5EF4-FFF2-40B4-BE49-F238E27FC236}">
                <a16:creationId xmlns:a16="http://schemas.microsoft.com/office/drawing/2014/main" id="{616D4F61-8090-FC06-B481-EAC2EB5D534D}"/>
              </a:ext>
            </a:extLst>
          </p:cNvPr>
          <p:cNvGrpSpPr>
            <a:grpSpLocks/>
          </p:cNvGrpSpPr>
          <p:nvPr/>
        </p:nvGrpSpPr>
        <p:grpSpPr bwMode="auto">
          <a:xfrm>
            <a:off x="10684332" y="5627916"/>
            <a:ext cx="457200" cy="304800"/>
            <a:chOff x="4272" y="2304"/>
            <a:chExt cx="288" cy="192"/>
          </a:xfrm>
        </p:grpSpPr>
        <p:sp>
          <p:nvSpPr>
            <p:cNvPr id="71697" name="AutoShape 16">
              <a:extLst>
                <a:ext uri="{FF2B5EF4-FFF2-40B4-BE49-F238E27FC236}">
                  <a16:creationId xmlns:a16="http://schemas.microsoft.com/office/drawing/2014/main" id="{D5B45452-5D86-04C8-1C54-8A2EE855C7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8ECF27CA-F8EF-E246-86FD-6472AF3DB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7EB1C713-10EA-F058-AC22-9B007192E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485977CA-56B4-DCF0-F095-05B556E27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D1B666F4-16C7-0360-17E3-20D6D6EDB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6A4C64C9-C82E-61FC-55BF-AE379CD0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err="1"/>
              <a:t>Cấu</a:t>
            </a:r>
            <a:r>
              <a:rPr lang="en-GB" dirty="0"/>
              <a:t> </a:t>
            </a:r>
            <a:r>
              <a:rPr lang="en-GB" dirty="0" err="1"/>
              <a:t>trúc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r>
              <a:rPr lang="en-GB" dirty="0"/>
              <a:t> </a:t>
            </a:r>
            <a:r>
              <a:rPr lang="en-GB" dirty="0" err="1"/>
              <a:t>bộ</a:t>
            </a:r>
            <a:r>
              <a:rPr lang="en-GB" dirty="0"/>
              <a:t> </a:t>
            </a:r>
            <a:r>
              <a:rPr lang="en-GB" dirty="0" err="1"/>
              <a:t>nhớ</a:t>
            </a:r>
            <a:r>
              <a:rPr lang="en-GB" dirty="0"/>
              <a:t> </a:t>
            </a:r>
            <a:r>
              <a:rPr lang="en-GB" dirty="0" err="1"/>
              <a:t>động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D1A9B-23EA-5E2A-BD4A-03BC561817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Mảng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là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tập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hợp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phần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tử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đồng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nhất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được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lưu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trữ</a:t>
            </a:r>
            <a:r>
              <a:rPr lang="en-GB" sz="3000" dirty="0">
                <a:solidFill>
                  <a:schemeClr val="tx1"/>
                </a:solidFill>
              </a:rPr>
              <a:t> ở </a:t>
            </a:r>
            <a:r>
              <a:rPr lang="en-GB" sz="3000" dirty="0" err="1">
                <a:solidFill>
                  <a:schemeClr val="tx1"/>
                </a:solidFill>
              </a:rPr>
              <a:t>các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vị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trí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kế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tiếp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trong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bộ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nhớ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  <a:p>
            <a:pPr marL="0" indent="0" algn="l">
              <a:buNone/>
              <a:defRPr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l">
              <a:defRPr/>
            </a:pPr>
            <a:r>
              <a:rPr lang="en-GB" sz="3000" dirty="0" err="1">
                <a:solidFill>
                  <a:schemeClr val="tx1"/>
                </a:solidFill>
              </a:rPr>
              <a:t>Hạn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chế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của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mảng</a:t>
            </a:r>
            <a:r>
              <a:rPr lang="en-GB" sz="3000" dirty="0">
                <a:solidFill>
                  <a:schemeClr val="tx1"/>
                </a:solidFill>
              </a:rPr>
              <a:t>:</a:t>
            </a:r>
          </a:p>
          <a:p>
            <a:pPr lvl="1">
              <a:defRPr/>
            </a:pPr>
            <a:r>
              <a:rPr lang="en-GB" sz="2600" dirty="0" err="1">
                <a:solidFill>
                  <a:schemeClr val="tx1"/>
                </a:solidFill>
              </a:rPr>
              <a:t>Là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cấu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trúc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dữ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liệu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tĩnh</a:t>
            </a:r>
            <a:r>
              <a:rPr lang="en-GB" sz="2600" dirty="0">
                <a:solidFill>
                  <a:schemeClr val="tx1"/>
                </a:solidFill>
              </a:rPr>
              <a:t>.</a:t>
            </a:r>
          </a:p>
          <a:p>
            <a:pPr lvl="1">
              <a:defRPr/>
            </a:pPr>
            <a:r>
              <a:rPr lang="en-GB" sz="2600" dirty="0" err="1">
                <a:solidFill>
                  <a:schemeClr val="tx1"/>
                </a:solidFill>
              </a:rPr>
              <a:t>Cần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xác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định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trước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kích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thước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tại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thời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điểm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biên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dịch</a:t>
            </a:r>
            <a:r>
              <a:rPr lang="en-GB" sz="2600" dirty="0">
                <a:solidFill>
                  <a:schemeClr val="tx1"/>
                </a:solidFill>
              </a:rPr>
              <a:t>, </a:t>
            </a:r>
            <a:r>
              <a:rPr lang="en-GB" sz="2600" dirty="0" err="1">
                <a:solidFill>
                  <a:schemeClr val="tx1"/>
                </a:solidFill>
              </a:rPr>
              <a:t>trong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phần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lớn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các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ngôn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ngữ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lập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trình</a:t>
            </a:r>
            <a:r>
              <a:rPr lang="en-GB" sz="2600" dirty="0">
                <a:solidFill>
                  <a:schemeClr val="tx1"/>
                </a:solidFill>
              </a:rPr>
              <a:t>.</a:t>
            </a:r>
          </a:p>
          <a:p>
            <a:pPr lvl="1">
              <a:defRPr/>
            </a:pPr>
            <a:r>
              <a:rPr lang="en-GB" sz="2600" dirty="0" err="1">
                <a:solidFill>
                  <a:schemeClr val="tx1"/>
                </a:solidFill>
              </a:rPr>
              <a:t>Không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hiệu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quả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trong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thao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tác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thêm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và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xóa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phần</a:t>
            </a:r>
            <a:r>
              <a:rPr lang="en-GB" sz="2600" dirty="0">
                <a:solidFill>
                  <a:schemeClr val="tx1"/>
                </a:solidFill>
              </a:rPr>
              <a:t> </a:t>
            </a:r>
            <a:r>
              <a:rPr lang="en-GB" sz="2600" dirty="0" err="1">
                <a:solidFill>
                  <a:schemeClr val="tx1"/>
                </a:solidFill>
              </a:rPr>
              <a:t>tử</a:t>
            </a:r>
            <a:r>
              <a:rPr lang="en-GB" sz="2600" dirty="0">
                <a:solidFill>
                  <a:schemeClr val="tx1"/>
                </a:solidFill>
              </a:rPr>
              <a:t>.</a:t>
            </a:r>
          </a:p>
          <a:p>
            <a:pPr marL="0" indent="0" algn="l">
              <a:buNone/>
              <a:defRPr/>
            </a:pPr>
            <a:endParaRPr lang="en-GB" sz="30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GB" sz="3000" dirty="0" err="1">
                <a:solidFill>
                  <a:schemeClr val="tx1"/>
                </a:solidFill>
              </a:rPr>
              <a:t>Một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cấu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trúc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liệu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động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có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thể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khắc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phục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vấn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đề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trên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>
            <a:extLst>
              <a:ext uri="{FF2B5EF4-FFF2-40B4-BE49-F238E27FC236}">
                <a16:creationId xmlns:a16="http://schemas.microsoft.com/office/drawing/2014/main" id="{1381A390-4557-A447-220F-E88874BBF1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87A010-8067-4727-906E-D6AC8EF3FD9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224258" name="Rectangle 2">
            <a:extLst>
              <a:ext uri="{FF2B5EF4-FFF2-40B4-BE49-F238E27FC236}">
                <a16:creationId xmlns:a16="http://schemas.microsoft.com/office/drawing/2014/main" id="{2DBF76AE-6CDE-6ABA-D7C0-28B5A8C5B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3B92E0-8405-B03E-63AE-B2EF448A70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D317F74-6CD4-2A9F-2630-DCCA6061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377" y="531834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3" name="Rectangle 4">
            <a:extLst>
              <a:ext uri="{FF2B5EF4-FFF2-40B4-BE49-F238E27FC236}">
                <a16:creationId xmlns:a16="http://schemas.microsoft.com/office/drawing/2014/main" id="{62AD2979-ADE4-4C83-1651-47C213D60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5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4" name="Rectangle 5">
            <a:extLst>
              <a:ext uri="{FF2B5EF4-FFF2-40B4-BE49-F238E27FC236}">
                <a16:creationId xmlns:a16="http://schemas.microsoft.com/office/drawing/2014/main" id="{1061B2CE-869F-5488-A63B-14CFE56D7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7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5" name="Rectangle 6">
            <a:extLst>
              <a:ext uri="{FF2B5EF4-FFF2-40B4-BE49-F238E27FC236}">
                <a16:creationId xmlns:a16="http://schemas.microsoft.com/office/drawing/2014/main" id="{D11DD3AB-5D46-94E4-D126-F591C229B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9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6" name="Line 7">
            <a:extLst>
              <a:ext uri="{FF2B5EF4-FFF2-40B4-BE49-F238E27FC236}">
                <a16:creationId xmlns:a16="http://schemas.microsoft.com/office/drawing/2014/main" id="{635A2A84-D42B-6B9A-E3FC-4099E76A3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67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Line 8">
            <a:extLst>
              <a:ext uri="{FF2B5EF4-FFF2-40B4-BE49-F238E27FC236}">
                <a16:creationId xmlns:a16="http://schemas.microsoft.com/office/drawing/2014/main" id="{B12C186D-C061-8CC9-DA39-2F66BA42D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69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8" name="Line 9">
            <a:extLst>
              <a:ext uri="{FF2B5EF4-FFF2-40B4-BE49-F238E27FC236}">
                <a16:creationId xmlns:a16="http://schemas.microsoft.com/office/drawing/2014/main" id="{B6BBB232-B761-A7E7-773A-75D1D6C2B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71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9" name="Text Box 10">
            <a:extLst>
              <a:ext uri="{FF2B5EF4-FFF2-40B4-BE49-F238E27FC236}">
                <a16:creationId xmlns:a16="http://schemas.microsoft.com/office/drawing/2014/main" id="{7E5D1166-9559-872C-9890-0CB53A6D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377" y="1513111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3740" name="Text Box 11">
            <a:extLst>
              <a:ext uri="{FF2B5EF4-FFF2-40B4-BE49-F238E27FC236}">
                <a16:creationId xmlns:a16="http://schemas.microsoft.com/office/drawing/2014/main" id="{34C512B5-B16F-4C3A-F39F-61E2EF6CF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377" y="151311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3741" name="Rectangle 12">
            <a:extLst>
              <a:ext uri="{FF2B5EF4-FFF2-40B4-BE49-F238E27FC236}">
                <a16:creationId xmlns:a16="http://schemas.microsoft.com/office/drawing/2014/main" id="{005EE2F7-B75D-622B-9C62-558D2BD70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4" y="1550715"/>
            <a:ext cx="5753103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3742" name="AutoShape 13">
            <a:extLst>
              <a:ext uri="{FF2B5EF4-FFF2-40B4-BE49-F238E27FC236}">
                <a16:creationId xmlns:a16="http://schemas.microsoft.com/office/drawing/2014/main" id="{129C9655-6DDA-04F5-AFDB-A99C81F17019}"/>
              </a:ext>
            </a:extLst>
          </p:cNvPr>
          <p:cNvCxnSpPr>
            <a:cxnSpLocks noChangeShapeType="1"/>
            <a:stCxn id="73740" idx="2"/>
            <a:endCxn id="73732" idx="0"/>
          </p:cNvCxnSpPr>
          <p:nvPr/>
        </p:nvCxnSpPr>
        <p:spPr bwMode="auto">
          <a:xfrm rot="5400000">
            <a:off x="5655815" y="1655986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3" name="AutoShape 14">
            <a:extLst>
              <a:ext uri="{FF2B5EF4-FFF2-40B4-BE49-F238E27FC236}">
                <a16:creationId xmlns:a16="http://schemas.microsoft.com/office/drawing/2014/main" id="{A8E7BC91-2901-E0FE-B04E-5DD27DD43EE2}"/>
              </a:ext>
            </a:extLst>
          </p:cNvPr>
          <p:cNvCxnSpPr>
            <a:cxnSpLocks noChangeShapeType="1"/>
            <a:stCxn id="73739" idx="2"/>
            <a:endCxn id="73733" idx="0"/>
          </p:cNvCxnSpPr>
          <p:nvPr/>
        </p:nvCxnSpPr>
        <p:spPr bwMode="auto">
          <a:xfrm rot="5400000">
            <a:off x="7310784" y="1601217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44" name="Group 15">
            <a:extLst>
              <a:ext uri="{FF2B5EF4-FFF2-40B4-BE49-F238E27FC236}">
                <a16:creationId xmlns:a16="http://schemas.microsoft.com/office/drawing/2014/main" id="{B40C1876-B968-7ABB-04DF-AFC93DE17099}"/>
              </a:ext>
            </a:extLst>
          </p:cNvPr>
          <p:cNvGrpSpPr>
            <a:grpSpLocks/>
          </p:cNvGrpSpPr>
          <p:nvPr/>
        </p:nvGrpSpPr>
        <p:grpSpPr bwMode="auto">
          <a:xfrm>
            <a:off x="10537377" y="5627910"/>
            <a:ext cx="457200" cy="304800"/>
            <a:chOff x="4272" y="2304"/>
            <a:chExt cx="288" cy="192"/>
          </a:xfrm>
        </p:grpSpPr>
        <p:sp>
          <p:nvSpPr>
            <p:cNvPr id="73745" name="AutoShape 16">
              <a:extLst>
                <a:ext uri="{FF2B5EF4-FFF2-40B4-BE49-F238E27FC236}">
                  <a16:creationId xmlns:a16="http://schemas.microsoft.com/office/drawing/2014/main" id="{80263118-0868-F24E-D456-EE7B1667C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Line 17">
              <a:extLst>
                <a:ext uri="{FF2B5EF4-FFF2-40B4-BE49-F238E27FC236}">
                  <a16:creationId xmlns:a16="http://schemas.microsoft.com/office/drawing/2014/main" id="{5A32A692-6F9D-1BE4-3408-C4FFA4482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7" name="Line 18">
              <a:extLst>
                <a:ext uri="{FF2B5EF4-FFF2-40B4-BE49-F238E27FC236}">
                  <a16:creationId xmlns:a16="http://schemas.microsoft.com/office/drawing/2014/main" id="{18FB8FA6-E0E7-F89F-05EC-C9E7833EA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8" name="Line 19">
              <a:extLst>
                <a:ext uri="{FF2B5EF4-FFF2-40B4-BE49-F238E27FC236}">
                  <a16:creationId xmlns:a16="http://schemas.microsoft.com/office/drawing/2014/main" id="{D89FF5A4-F655-4653-46B5-FCDD1048F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9" name="Line 20">
              <a:extLst>
                <a:ext uri="{FF2B5EF4-FFF2-40B4-BE49-F238E27FC236}">
                  <a16:creationId xmlns:a16="http://schemas.microsoft.com/office/drawing/2014/main" id="{A69BC534-F6D8-65C3-F53B-40A627948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>
            <a:extLst>
              <a:ext uri="{FF2B5EF4-FFF2-40B4-BE49-F238E27FC236}">
                <a16:creationId xmlns:a16="http://schemas.microsoft.com/office/drawing/2014/main" id="{3DA8FFEB-6817-4ECE-2E68-B5919C9F8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844C36-C774-408D-81DC-6109A79BB8A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225282" name="Rectangle 2">
            <a:extLst>
              <a:ext uri="{FF2B5EF4-FFF2-40B4-BE49-F238E27FC236}">
                <a16:creationId xmlns:a16="http://schemas.microsoft.com/office/drawing/2014/main" id="{6C820A5A-D6FC-C9D1-DC55-4024C3C9C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C71D75-3933-1079-5FAE-6586ABC9AE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B1A8B91D-B45F-1C19-763C-58C1EFCAD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15" y="518479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1" name="Rectangle 4">
            <a:extLst>
              <a:ext uri="{FF2B5EF4-FFF2-40B4-BE49-F238E27FC236}">
                <a16:creationId xmlns:a16="http://schemas.microsoft.com/office/drawing/2014/main" id="{E9A16DD7-3092-2DE1-8EC1-CCB5DF31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9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2" name="Rectangle 5">
            <a:extLst>
              <a:ext uri="{FF2B5EF4-FFF2-40B4-BE49-F238E27FC236}">
                <a16:creationId xmlns:a16="http://schemas.microsoft.com/office/drawing/2014/main" id="{D49CCA3C-12C4-9FB6-C098-1EF1E4A1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1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3" name="Rectangle 6">
            <a:extLst>
              <a:ext uri="{FF2B5EF4-FFF2-40B4-BE49-F238E27FC236}">
                <a16:creationId xmlns:a16="http://schemas.microsoft.com/office/drawing/2014/main" id="{D666906A-FA6C-CCDD-8BDD-E7B00F7F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3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4" name="Line 7">
            <a:extLst>
              <a:ext uri="{FF2B5EF4-FFF2-40B4-BE49-F238E27FC236}">
                <a16:creationId xmlns:a16="http://schemas.microsoft.com/office/drawing/2014/main" id="{D8B318D9-9FC9-0F97-1E7C-BB6D5334B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41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8">
            <a:extLst>
              <a:ext uri="{FF2B5EF4-FFF2-40B4-BE49-F238E27FC236}">
                <a16:creationId xmlns:a16="http://schemas.microsoft.com/office/drawing/2014/main" id="{FC7043B4-3F86-A207-B1A1-612BFA354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43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Line 9">
            <a:extLst>
              <a:ext uri="{FF2B5EF4-FFF2-40B4-BE49-F238E27FC236}">
                <a16:creationId xmlns:a16="http://schemas.microsoft.com/office/drawing/2014/main" id="{FBB74594-A020-8E7D-D6B8-89EA0CF2B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5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7" name="Text Box 10">
            <a:extLst>
              <a:ext uri="{FF2B5EF4-FFF2-40B4-BE49-F238E27FC236}">
                <a16:creationId xmlns:a16="http://schemas.microsoft.com/office/drawing/2014/main" id="{35BA2995-1485-F875-3777-609250EB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4715" y="137955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5788" name="Text Box 11">
            <a:extLst>
              <a:ext uri="{FF2B5EF4-FFF2-40B4-BE49-F238E27FC236}">
                <a16:creationId xmlns:a16="http://schemas.microsoft.com/office/drawing/2014/main" id="{D96C81FC-4F49-486F-48D5-E947D6C73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715" y="137955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5789" name="Rectangle 12">
            <a:extLst>
              <a:ext uri="{FF2B5EF4-FFF2-40B4-BE49-F238E27FC236}">
                <a16:creationId xmlns:a16="http://schemas.microsoft.com/office/drawing/2014/main" id="{5B3A745D-C099-E0B8-E294-B6A14C72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5790" name="AutoShape 13">
            <a:extLst>
              <a:ext uri="{FF2B5EF4-FFF2-40B4-BE49-F238E27FC236}">
                <a16:creationId xmlns:a16="http://schemas.microsoft.com/office/drawing/2014/main" id="{FA5251F7-3844-84DB-7CCA-D7A2B8B00DBF}"/>
              </a:ext>
            </a:extLst>
          </p:cNvPr>
          <p:cNvCxnSpPr>
            <a:cxnSpLocks noChangeShapeType="1"/>
            <a:stCxn id="75788" idx="2"/>
            <a:endCxn id="75780" idx="0"/>
          </p:cNvCxnSpPr>
          <p:nvPr/>
        </p:nvCxnSpPr>
        <p:spPr bwMode="auto">
          <a:xfrm rot="5400000">
            <a:off x="5623153" y="1522432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1" name="AutoShape 14">
            <a:extLst>
              <a:ext uri="{FF2B5EF4-FFF2-40B4-BE49-F238E27FC236}">
                <a16:creationId xmlns:a16="http://schemas.microsoft.com/office/drawing/2014/main" id="{1E29A8FA-22BE-F4DA-B6B1-277636FD60E1}"/>
              </a:ext>
            </a:extLst>
          </p:cNvPr>
          <p:cNvCxnSpPr>
            <a:cxnSpLocks noChangeShapeType="1"/>
            <a:stCxn id="75787" idx="2"/>
            <a:endCxn id="75781" idx="0"/>
          </p:cNvCxnSpPr>
          <p:nvPr/>
        </p:nvCxnSpPr>
        <p:spPr bwMode="auto">
          <a:xfrm rot="5400000">
            <a:off x="7278122" y="1467663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792" name="Group 15">
            <a:extLst>
              <a:ext uri="{FF2B5EF4-FFF2-40B4-BE49-F238E27FC236}">
                <a16:creationId xmlns:a16="http://schemas.microsoft.com/office/drawing/2014/main" id="{4C87AF68-DB00-C170-9A0F-F373C89D1C20}"/>
              </a:ext>
            </a:extLst>
          </p:cNvPr>
          <p:cNvGrpSpPr>
            <a:grpSpLocks/>
          </p:cNvGrpSpPr>
          <p:nvPr/>
        </p:nvGrpSpPr>
        <p:grpSpPr bwMode="auto">
          <a:xfrm>
            <a:off x="4561115" y="5037156"/>
            <a:ext cx="1371600" cy="914400"/>
            <a:chOff x="864" y="3648"/>
            <a:chExt cx="864" cy="576"/>
          </a:xfrm>
        </p:grpSpPr>
        <p:sp>
          <p:nvSpPr>
            <p:cNvPr id="75799" name="Line 16">
              <a:extLst>
                <a:ext uri="{FF2B5EF4-FFF2-40B4-BE49-F238E27FC236}">
                  <a16:creationId xmlns:a16="http://schemas.microsoft.com/office/drawing/2014/main" id="{661F0B80-204C-C682-7DF3-3F2A24726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17">
              <a:extLst>
                <a:ext uri="{FF2B5EF4-FFF2-40B4-BE49-F238E27FC236}">
                  <a16:creationId xmlns:a16="http://schemas.microsoft.com/office/drawing/2014/main" id="{1FFCE5B5-1914-60C8-FCB9-5B16A7579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93" name="Group 18">
            <a:extLst>
              <a:ext uri="{FF2B5EF4-FFF2-40B4-BE49-F238E27FC236}">
                <a16:creationId xmlns:a16="http://schemas.microsoft.com/office/drawing/2014/main" id="{A90DC9B9-63BF-724E-8BCE-654DC9F56CAA}"/>
              </a:ext>
            </a:extLst>
          </p:cNvPr>
          <p:cNvGrpSpPr>
            <a:grpSpLocks/>
          </p:cNvGrpSpPr>
          <p:nvPr/>
        </p:nvGrpSpPr>
        <p:grpSpPr bwMode="auto">
          <a:xfrm>
            <a:off x="10504715" y="5494356"/>
            <a:ext cx="457200" cy="304800"/>
            <a:chOff x="4272" y="2304"/>
            <a:chExt cx="288" cy="192"/>
          </a:xfrm>
        </p:grpSpPr>
        <p:sp>
          <p:nvSpPr>
            <p:cNvPr id="75794" name="AutoShape 19">
              <a:extLst>
                <a:ext uri="{FF2B5EF4-FFF2-40B4-BE49-F238E27FC236}">
                  <a16:creationId xmlns:a16="http://schemas.microsoft.com/office/drawing/2014/main" id="{292E548F-833A-1E2B-379F-1D04DDE20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20">
              <a:extLst>
                <a:ext uri="{FF2B5EF4-FFF2-40B4-BE49-F238E27FC236}">
                  <a16:creationId xmlns:a16="http://schemas.microsoft.com/office/drawing/2014/main" id="{44104C8F-34F6-8573-68AE-660A207EE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6" name="Line 21">
              <a:extLst>
                <a:ext uri="{FF2B5EF4-FFF2-40B4-BE49-F238E27FC236}">
                  <a16:creationId xmlns:a16="http://schemas.microsoft.com/office/drawing/2014/main" id="{25808211-DA1D-5F8E-3708-D4C6FCCDF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7" name="Line 22">
              <a:extLst>
                <a:ext uri="{FF2B5EF4-FFF2-40B4-BE49-F238E27FC236}">
                  <a16:creationId xmlns:a16="http://schemas.microsoft.com/office/drawing/2014/main" id="{83224F17-6DC7-65B5-2CD9-9D7E8ABA6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8" name="Line 23">
              <a:extLst>
                <a:ext uri="{FF2B5EF4-FFF2-40B4-BE49-F238E27FC236}">
                  <a16:creationId xmlns:a16="http://schemas.microsoft.com/office/drawing/2014/main" id="{5E643215-2F60-0935-B925-9FC4C37C7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>
            <a:extLst>
              <a:ext uri="{FF2B5EF4-FFF2-40B4-BE49-F238E27FC236}">
                <a16:creationId xmlns:a16="http://schemas.microsoft.com/office/drawing/2014/main" id="{2AC27F77-6DE9-B6B5-F7F8-1DA12E9A26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6FEA6-6A92-4730-8946-54F41E6174A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E64BB402-C82E-851E-FB64-11F5F8C9F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845A3-E26B-9DAE-5D1C-CF32FD4CB2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077974F-502C-1EB8-DF34-269CFA58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6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29" name="Rectangle 4">
            <a:extLst>
              <a:ext uri="{FF2B5EF4-FFF2-40B4-BE49-F238E27FC236}">
                <a16:creationId xmlns:a16="http://schemas.microsoft.com/office/drawing/2014/main" id="{F4AA07D3-577E-2ADD-4ED8-B43C8921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8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30" name="Rectangle 5">
            <a:extLst>
              <a:ext uri="{FF2B5EF4-FFF2-40B4-BE49-F238E27FC236}">
                <a16:creationId xmlns:a16="http://schemas.microsoft.com/office/drawing/2014/main" id="{B12D0F8D-2468-CB73-24C1-4375F2075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0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31" name="Line 6">
            <a:extLst>
              <a:ext uri="{FF2B5EF4-FFF2-40B4-BE49-F238E27FC236}">
                <a16:creationId xmlns:a16="http://schemas.microsoft.com/office/drawing/2014/main" id="{8C71DADD-9181-42EE-2AD0-DF9BC2F08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043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Line 7">
            <a:extLst>
              <a:ext uri="{FF2B5EF4-FFF2-40B4-BE49-F238E27FC236}">
                <a16:creationId xmlns:a16="http://schemas.microsoft.com/office/drawing/2014/main" id="{65AB1481-4EB3-9ED4-ECEC-30282488EC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2243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3" name="Text Box 8">
            <a:extLst>
              <a:ext uri="{FF2B5EF4-FFF2-40B4-BE49-F238E27FC236}">
                <a16:creationId xmlns:a16="http://schemas.microsoft.com/office/drawing/2014/main" id="{65277A3E-D39F-4D90-2DDA-3285A1F5E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2443" y="137955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7834" name="Text Box 9">
            <a:extLst>
              <a:ext uri="{FF2B5EF4-FFF2-40B4-BE49-F238E27FC236}">
                <a16:creationId xmlns:a16="http://schemas.microsoft.com/office/drawing/2014/main" id="{7D8529A8-F087-0F60-9E3D-CC26B80A6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7443" y="137955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7835" name="Rectangle 10">
            <a:extLst>
              <a:ext uri="{FF2B5EF4-FFF2-40B4-BE49-F238E27FC236}">
                <a16:creationId xmlns:a16="http://schemas.microsoft.com/office/drawing/2014/main" id="{38DBF6FF-41BA-3B61-DF8F-600A143F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596995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7836" name="AutoShape 11">
            <a:extLst>
              <a:ext uri="{FF2B5EF4-FFF2-40B4-BE49-F238E27FC236}">
                <a16:creationId xmlns:a16="http://schemas.microsoft.com/office/drawing/2014/main" id="{58A53578-1252-350E-5E93-36161B236661}"/>
              </a:ext>
            </a:extLst>
          </p:cNvPr>
          <p:cNvCxnSpPr>
            <a:cxnSpLocks noChangeShapeType="1"/>
            <a:stCxn id="77834" idx="2"/>
            <a:endCxn id="77828" idx="0"/>
          </p:cNvCxnSpPr>
          <p:nvPr/>
        </p:nvCxnSpPr>
        <p:spPr bwMode="auto">
          <a:xfrm rot="5400000">
            <a:off x="6208600" y="2324913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7" name="AutoShape 12">
            <a:extLst>
              <a:ext uri="{FF2B5EF4-FFF2-40B4-BE49-F238E27FC236}">
                <a16:creationId xmlns:a16="http://schemas.microsoft.com/office/drawing/2014/main" id="{031C7B49-37B9-E0BF-D00D-0F2AA7268016}"/>
              </a:ext>
            </a:extLst>
          </p:cNvPr>
          <p:cNvCxnSpPr>
            <a:cxnSpLocks noChangeShapeType="1"/>
            <a:stCxn id="77833" idx="2"/>
            <a:endCxn id="77828" idx="0"/>
          </p:cNvCxnSpPr>
          <p:nvPr/>
        </p:nvCxnSpPr>
        <p:spPr bwMode="auto">
          <a:xfrm rot="5400000">
            <a:off x="7065850" y="1467663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7838" name="Group 13">
            <a:extLst>
              <a:ext uri="{FF2B5EF4-FFF2-40B4-BE49-F238E27FC236}">
                <a16:creationId xmlns:a16="http://schemas.microsoft.com/office/drawing/2014/main" id="{DA4386B5-D3ED-411F-FB1B-CC2514BD0BB4}"/>
              </a:ext>
            </a:extLst>
          </p:cNvPr>
          <p:cNvGrpSpPr>
            <a:grpSpLocks/>
          </p:cNvGrpSpPr>
          <p:nvPr/>
        </p:nvGrpSpPr>
        <p:grpSpPr bwMode="auto">
          <a:xfrm>
            <a:off x="10292443" y="5494356"/>
            <a:ext cx="457200" cy="304800"/>
            <a:chOff x="4272" y="2304"/>
            <a:chExt cx="288" cy="192"/>
          </a:xfrm>
        </p:grpSpPr>
        <p:sp>
          <p:nvSpPr>
            <p:cNvPr id="77839" name="AutoShape 14">
              <a:extLst>
                <a:ext uri="{FF2B5EF4-FFF2-40B4-BE49-F238E27FC236}">
                  <a16:creationId xmlns:a16="http://schemas.microsoft.com/office/drawing/2014/main" id="{98CC61B1-13B5-2885-C953-B08BB58F1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0" name="Line 15">
              <a:extLst>
                <a:ext uri="{FF2B5EF4-FFF2-40B4-BE49-F238E27FC236}">
                  <a16:creationId xmlns:a16="http://schemas.microsoft.com/office/drawing/2014/main" id="{3A694CA0-F4F7-B72A-B03A-964C1B7D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1" name="Line 16">
              <a:extLst>
                <a:ext uri="{FF2B5EF4-FFF2-40B4-BE49-F238E27FC236}">
                  <a16:creationId xmlns:a16="http://schemas.microsoft.com/office/drawing/2014/main" id="{98003AC1-1E22-0A72-C2C2-0B945996A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2" name="Line 17">
              <a:extLst>
                <a:ext uri="{FF2B5EF4-FFF2-40B4-BE49-F238E27FC236}">
                  <a16:creationId xmlns:a16="http://schemas.microsoft.com/office/drawing/2014/main" id="{04DACDA5-6B6B-039B-6D64-8937997D7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3" name="Line 18">
              <a:extLst>
                <a:ext uri="{FF2B5EF4-FFF2-40B4-BE49-F238E27FC236}">
                  <a16:creationId xmlns:a16="http://schemas.microsoft.com/office/drawing/2014/main" id="{7D15C0C7-26B6-80DE-F8D7-930B1980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>
            <a:extLst>
              <a:ext uri="{FF2B5EF4-FFF2-40B4-BE49-F238E27FC236}">
                <a16:creationId xmlns:a16="http://schemas.microsoft.com/office/drawing/2014/main" id="{7235427D-E74F-53E4-BE7B-E9B2D32089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313EA2-B4D0-42A2-BC48-CDA3CEFDDA1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FC1190FA-C350-C336-48E4-1961A9413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2848F4-346E-88E3-9279-D07CE7419A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B21A2EB-CF28-351B-6942-21F7CBAE7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5" name="Rectangle 4">
            <a:extLst>
              <a:ext uri="{FF2B5EF4-FFF2-40B4-BE49-F238E27FC236}">
                <a16:creationId xmlns:a16="http://schemas.microsoft.com/office/drawing/2014/main" id="{6BA63E34-9973-C26E-D754-77C35A95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6" name="Rectangle 5">
            <a:extLst>
              <a:ext uri="{FF2B5EF4-FFF2-40B4-BE49-F238E27FC236}">
                <a16:creationId xmlns:a16="http://schemas.microsoft.com/office/drawing/2014/main" id="{23D7ACDC-44FA-FF85-C627-85E3EE82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7" name="Line 6">
            <a:extLst>
              <a:ext uri="{FF2B5EF4-FFF2-40B4-BE49-F238E27FC236}">
                <a16:creationId xmlns:a16="http://schemas.microsoft.com/office/drawing/2014/main" id="{63213146-4590-69AA-B243-DF057AF5D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12" y="5497284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8" name="Line 7">
            <a:extLst>
              <a:ext uri="{FF2B5EF4-FFF2-40B4-BE49-F238E27FC236}">
                <a16:creationId xmlns:a16="http://schemas.microsoft.com/office/drawing/2014/main" id="{8389A4F9-2426-255C-2AC5-84908CCA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12" y="5497284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9" name="Text Box 8">
            <a:extLst>
              <a:ext uri="{FF2B5EF4-FFF2-40B4-BE49-F238E27FC236}">
                <a16:creationId xmlns:a16="http://schemas.microsoft.com/office/drawing/2014/main" id="{161D277F-E64F-29CF-2AEA-2E9FA6A6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12" y="138248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1930" name="Text Box 9">
            <a:extLst>
              <a:ext uri="{FF2B5EF4-FFF2-40B4-BE49-F238E27FC236}">
                <a16:creationId xmlns:a16="http://schemas.microsoft.com/office/drawing/2014/main" id="{FBD82ABD-4E18-7B0C-CA1D-7165CAD7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12" y="1382485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81931" name="Rectangle 10">
            <a:extLst>
              <a:ext uri="{FF2B5EF4-FFF2-40B4-BE49-F238E27FC236}">
                <a16:creationId xmlns:a16="http://schemas.microsoft.com/office/drawing/2014/main" id="{99B7A72D-7927-0F3A-94D4-6C3AC2C0C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11" y="1603940"/>
            <a:ext cx="5524501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81932" name="AutoShape 11">
            <a:extLst>
              <a:ext uri="{FF2B5EF4-FFF2-40B4-BE49-F238E27FC236}">
                <a16:creationId xmlns:a16="http://schemas.microsoft.com/office/drawing/2014/main" id="{36F69756-CCD8-B9F0-7679-E179FDB79004}"/>
              </a:ext>
            </a:extLst>
          </p:cNvPr>
          <p:cNvCxnSpPr>
            <a:cxnSpLocks noChangeShapeType="1"/>
            <a:stCxn id="81930" idx="2"/>
            <a:endCxn id="81924" idx="0"/>
          </p:cNvCxnSpPr>
          <p:nvPr/>
        </p:nvCxnSpPr>
        <p:spPr bwMode="auto">
          <a:xfrm rot="5400000">
            <a:off x="6126969" y="2327841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3" name="AutoShape 12">
            <a:extLst>
              <a:ext uri="{FF2B5EF4-FFF2-40B4-BE49-F238E27FC236}">
                <a16:creationId xmlns:a16="http://schemas.microsoft.com/office/drawing/2014/main" id="{453E962E-71BD-C805-4D28-3F70AD0AF2AF}"/>
              </a:ext>
            </a:extLst>
          </p:cNvPr>
          <p:cNvCxnSpPr>
            <a:cxnSpLocks noChangeShapeType="1"/>
            <a:stCxn id="81929" idx="2"/>
            <a:endCxn id="81925" idx="0"/>
          </p:cNvCxnSpPr>
          <p:nvPr/>
        </p:nvCxnSpPr>
        <p:spPr bwMode="auto">
          <a:xfrm rot="5400000">
            <a:off x="7784319" y="2270691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1934" name="Group 13">
            <a:extLst>
              <a:ext uri="{FF2B5EF4-FFF2-40B4-BE49-F238E27FC236}">
                <a16:creationId xmlns:a16="http://schemas.microsoft.com/office/drawing/2014/main" id="{4EBD7F9A-FA4A-67C8-1AE7-5A15D0303DDE}"/>
              </a:ext>
            </a:extLst>
          </p:cNvPr>
          <p:cNvGrpSpPr>
            <a:grpSpLocks/>
          </p:cNvGrpSpPr>
          <p:nvPr/>
        </p:nvGrpSpPr>
        <p:grpSpPr bwMode="auto">
          <a:xfrm>
            <a:off x="10210812" y="5497284"/>
            <a:ext cx="457200" cy="304800"/>
            <a:chOff x="4272" y="2304"/>
            <a:chExt cx="288" cy="192"/>
          </a:xfrm>
        </p:grpSpPr>
        <p:sp>
          <p:nvSpPr>
            <p:cNvPr id="81935" name="AutoShape 14">
              <a:extLst>
                <a:ext uri="{FF2B5EF4-FFF2-40B4-BE49-F238E27FC236}">
                  <a16:creationId xmlns:a16="http://schemas.microsoft.com/office/drawing/2014/main" id="{B6F887D1-E15A-80AE-000B-92F8AFFA5B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6" name="Line 15">
              <a:extLst>
                <a:ext uri="{FF2B5EF4-FFF2-40B4-BE49-F238E27FC236}">
                  <a16:creationId xmlns:a16="http://schemas.microsoft.com/office/drawing/2014/main" id="{CD0FB6E3-BA31-203C-408E-91E3A43E5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7" name="Line 16">
              <a:extLst>
                <a:ext uri="{FF2B5EF4-FFF2-40B4-BE49-F238E27FC236}">
                  <a16:creationId xmlns:a16="http://schemas.microsoft.com/office/drawing/2014/main" id="{50A736A4-BB4D-9DC2-4480-696F88B21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8" name="Line 17">
              <a:extLst>
                <a:ext uri="{FF2B5EF4-FFF2-40B4-BE49-F238E27FC236}">
                  <a16:creationId xmlns:a16="http://schemas.microsoft.com/office/drawing/2014/main" id="{B668B771-1D60-B7C6-1E3E-3A9B92AF1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9" name="Line 18">
              <a:extLst>
                <a:ext uri="{FF2B5EF4-FFF2-40B4-BE49-F238E27FC236}">
                  <a16:creationId xmlns:a16="http://schemas.microsoft.com/office/drawing/2014/main" id="{5BA7AA60-C8BC-4488-9574-B9A707461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>
            <a:extLst>
              <a:ext uri="{FF2B5EF4-FFF2-40B4-BE49-F238E27FC236}">
                <a16:creationId xmlns:a16="http://schemas.microsoft.com/office/drawing/2014/main" id="{8ABA19B9-4A07-BB1B-AAB9-460CFE44D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FE2EDA-F2AF-4733-8042-6E912215F5D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7D90CE1-2D2D-8245-D507-79CDD8EBD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A7254-6CBF-D202-F332-7319157805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B87B0D2B-EA96-7E1B-FCC0-5C89F42A3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3" name="Rectangle 4">
            <a:extLst>
              <a:ext uri="{FF2B5EF4-FFF2-40B4-BE49-F238E27FC236}">
                <a16:creationId xmlns:a16="http://schemas.microsoft.com/office/drawing/2014/main" id="{83C71368-EE43-EFC9-3A56-027D12FF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7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4" name="Rectangle 5">
            <a:extLst>
              <a:ext uri="{FF2B5EF4-FFF2-40B4-BE49-F238E27FC236}">
                <a16:creationId xmlns:a16="http://schemas.microsoft.com/office/drawing/2014/main" id="{9EF15BCB-5E44-3D03-EDC2-680E0B65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39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5" name="Line 6">
            <a:extLst>
              <a:ext uri="{FF2B5EF4-FFF2-40B4-BE49-F238E27FC236}">
                <a16:creationId xmlns:a16="http://schemas.microsoft.com/office/drawing/2014/main" id="{5650AFC4-2065-5D69-425C-B57C9FC70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7984" y="543196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6" name="Line 7">
            <a:extLst>
              <a:ext uri="{FF2B5EF4-FFF2-40B4-BE49-F238E27FC236}">
                <a16:creationId xmlns:a16="http://schemas.microsoft.com/office/drawing/2014/main" id="{2C94CF4A-0EB0-AF0D-F075-71955EA32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8184" y="543196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7" name="Text Box 8">
            <a:extLst>
              <a:ext uri="{FF2B5EF4-FFF2-40B4-BE49-F238E27FC236}">
                <a16:creationId xmlns:a16="http://schemas.microsoft.com/office/drawing/2014/main" id="{B0C3E0C0-F4CB-BB88-792D-0DC722A6D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384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3978" name="Text Box 9">
            <a:extLst>
              <a:ext uri="{FF2B5EF4-FFF2-40B4-BE49-F238E27FC236}">
                <a16:creationId xmlns:a16="http://schemas.microsoft.com/office/drawing/2014/main" id="{AF1DD786-4D95-3E20-79EE-3DE6555C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384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83980" name="AutoShape 11">
            <a:extLst>
              <a:ext uri="{FF2B5EF4-FFF2-40B4-BE49-F238E27FC236}">
                <a16:creationId xmlns:a16="http://schemas.microsoft.com/office/drawing/2014/main" id="{78ABC17B-2898-E77D-DBA5-8BA556005E4F}"/>
              </a:ext>
            </a:extLst>
          </p:cNvPr>
          <p:cNvCxnSpPr>
            <a:cxnSpLocks noChangeShapeType="1"/>
            <a:stCxn id="83978" idx="2"/>
            <a:endCxn id="83972" idx="0"/>
          </p:cNvCxnSpPr>
          <p:nvPr/>
        </p:nvCxnSpPr>
        <p:spPr bwMode="auto">
          <a:xfrm rot="5400000">
            <a:off x="6404541" y="2262525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1" name="AutoShape 12">
            <a:extLst>
              <a:ext uri="{FF2B5EF4-FFF2-40B4-BE49-F238E27FC236}">
                <a16:creationId xmlns:a16="http://schemas.microsoft.com/office/drawing/2014/main" id="{BBC73FBD-F6EE-4D69-66C4-9785A514E264}"/>
              </a:ext>
            </a:extLst>
          </p:cNvPr>
          <p:cNvCxnSpPr>
            <a:cxnSpLocks noChangeShapeType="1"/>
            <a:stCxn id="83977" idx="2"/>
            <a:endCxn id="83973" idx="0"/>
          </p:cNvCxnSpPr>
          <p:nvPr/>
        </p:nvCxnSpPr>
        <p:spPr bwMode="auto">
          <a:xfrm rot="5400000">
            <a:off x="8061891" y="2205375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982" name="Group 13">
            <a:extLst>
              <a:ext uri="{FF2B5EF4-FFF2-40B4-BE49-F238E27FC236}">
                <a16:creationId xmlns:a16="http://schemas.microsoft.com/office/drawing/2014/main" id="{25B778B6-A2CD-CC53-F733-DCDE877D0AE7}"/>
              </a:ext>
            </a:extLst>
          </p:cNvPr>
          <p:cNvGrpSpPr>
            <a:grpSpLocks/>
          </p:cNvGrpSpPr>
          <p:nvPr/>
        </p:nvGrpSpPr>
        <p:grpSpPr bwMode="auto">
          <a:xfrm>
            <a:off x="6144984" y="4974768"/>
            <a:ext cx="1371600" cy="914400"/>
            <a:chOff x="864" y="3648"/>
            <a:chExt cx="864" cy="576"/>
          </a:xfrm>
        </p:grpSpPr>
        <p:sp>
          <p:nvSpPr>
            <p:cNvPr id="83989" name="Line 14">
              <a:extLst>
                <a:ext uri="{FF2B5EF4-FFF2-40B4-BE49-F238E27FC236}">
                  <a16:creationId xmlns:a16="http://schemas.microsoft.com/office/drawing/2014/main" id="{DEE71775-2199-DE42-029A-8FC850B0F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0" name="Line 15">
              <a:extLst>
                <a:ext uri="{FF2B5EF4-FFF2-40B4-BE49-F238E27FC236}">
                  <a16:creationId xmlns:a16="http://schemas.microsoft.com/office/drawing/2014/main" id="{F78F13AE-8947-1338-BB80-092B54A96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983" name="Group 16">
            <a:extLst>
              <a:ext uri="{FF2B5EF4-FFF2-40B4-BE49-F238E27FC236}">
                <a16:creationId xmlns:a16="http://schemas.microsoft.com/office/drawing/2014/main" id="{132440F2-81CA-9A88-0391-23EF207D17F6}"/>
              </a:ext>
            </a:extLst>
          </p:cNvPr>
          <p:cNvGrpSpPr>
            <a:grpSpLocks/>
          </p:cNvGrpSpPr>
          <p:nvPr/>
        </p:nvGrpSpPr>
        <p:grpSpPr bwMode="auto">
          <a:xfrm>
            <a:off x="10488384" y="5431968"/>
            <a:ext cx="457200" cy="304800"/>
            <a:chOff x="4272" y="2304"/>
            <a:chExt cx="288" cy="192"/>
          </a:xfrm>
        </p:grpSpPr>
        <p:sp>
          <p:nvSpPr>
            <p:cNvPr id="83984" name="AutoShape 17">
              <a:extLst>
                <a:ext uri="{FF2B5EF4-FFF2-40B4-BE49-F238E27FC236}">
                  <a16:creationId xmlns:a16="http://schemas.microsoft.com/office/drawing/2014/main" id="{40CB7840-B2E3-08FC-1D24-4BFC9FCD40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5" name="Line 18">
              <a:extLst>
                <a:ext uri="{FF2B5EF4-FFF2-40B4-BE49-F238E27FC236}">
                  <a16:creationId xmlns:a16="http://schemas.microsoft.com/office/drawing/2014/main" id="{2CAE4E1E-E774-D308-CBD1-398CE7638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6" name="Line 19">
              <a:extLst>
                <a:ext uri="{FF2B5EF4-FFF2-40B4-BE49-F238E27FC236}">
                  <a16:creationId xmlns:a16="http://schemas.microsoft.com/office/drawing/2014/main" id="{2C390A5E-9CB9-7AFD-7E30-F6B1DDAF1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7" name="Line 20">
              <a:extLst>
                <a:ext uri="{FF2B5EF4-FFF2-40B4-BE49-F238E27FC236}">
                  <a16:creationId xmlns:a16="http://schemas.microsoft.com/office/drawing/2014/main" id="{E9EB68BA-AFC6-687F-43B5-001B0143D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8" name="Line 21">
              <a:extLst>
                <a:ext uri="{FF2B5EF4-FFF2-40B4-BE49-F238E27FC236}">
                  <a16:creationId xmlns:a16="http://schemas.microsoft.com/office/drawing/2014/main" id="{1C822277-8269-D5E9-3B2D-382E2AC8F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12">
            <a:extLst>
              <a:ext uri="{FF2B5EF4-FFF2-40B4-BE49-F238E27FC236}">
                <a16:creationId xmlns:a16="http://schemas.microsoft.com/office/drawing/2014/main" id="{39CF73AD-2201-0ECB-47A0-BE130DF4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>
            <a:extLst>
              <a:ext uri="{FF2B5EF4-FFF2-40B4-BE49-F238E27FC236}">
                <a16:creationId xmlns:a16="http://schemas.microsoft.com/office/drawing/2014/main" id="{EFB73560-5A8D-2E06-0100-940015B616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84D903-9F70-45AE-96BD-8D69EE6DC00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8CAD10BF-6D8F-3362-918C-5CBE67DA4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85A187-4A3C-A5AF-D326-AD3C5C1DED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0919849-056E-0DB1-D1C8-BC395EA4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457" y="50744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6021" name="Rectangle 4">
            <a:extLst>
              <a:ext uri="{FF2B5EF4-FFF2-40B4-BE49-F238E27FC236}">
                <a16:creationId xmlns:a16="http://schemas.microsoft.com/office/drawing/2014/main" id="{5BCC82FD-5BE6-FAE7-F9FF-B4087A6B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7657" y="50744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6022" name="Line 5">
            <a:extLst>
              <a:ext uri="{FF2B5EF4-FFF2-40B4-BE49-F238E27FC236}">
                <a16:creationId xmlns:a16="http://schemas.microsoft.com/office/drawing/2014/main" id="{5E9DEEDC-A237-71CA-4004-B8FEBD9B0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1857" y="5379243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3" name="Text Box 6">
            <a:extLst>
              <a:ext uri="{FF2B5EF4-FFF2-40B4-BE49-F238E27FC236}">
                <a16:creationId xmlns:a16="http://schemas.microsoft.com/office/drawing/2014/main" id="{83A87254-7DB0-4558-E29F-48E156BBD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2057" y="1264444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6024" name="Text Box 7">
            <a:extLst>
              <a:ext uri="{FF2B5EF4-FFF2-40B4-BE49-F238E27FC236}">
                <a16:creationId xmlns:a16="http://schemas.microsoft.com/office/drawing/2014/main" id="{DC1985C4-1B5B-6C75-F4C7-35BC970E8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057" y="126444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86026" name="AutoShape 9">
            <a:extLst>
              <a:ext uri="{FF2B5EF4-FFF2-40B4-BE49-F238E27FC236}">
                <a16:creationId xmlns:a16="http://schemas.microsoft.com/office/drawing/2014/main" id="{F3369950-52FD-3CAB-1F61-C913C02390E0}"/>
              </a:ext>
            </a:extLst>
          </p:cNvPr>
          <p:cNvCxnSpPr>
            <a:cxnSpLocks noChangeShapeType="1"/>
            <a:stCxn id="86024" idx="2"/>
            <a:endCxn id="86020" idx="0"/>
          </p:cNvCxnSpPr>
          <p:nvPr/>
        </p:nvCxnSpPr>
        <p:spPr bwMode="auto">
          <a:xfrm rot="5400000">
            <a:off x="7188314" y="3009900"/>
            <a:ext cx="3290887" cy="838200"/>
          </a:xfrm>
          <a:prstGeom prst="bentConnector3">
            <a:avLst>
              <a:gd name="adj1" fmla="val 799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27" name="AutoShape 10">
            <a:extLst>
              <a:ext uri="{FF2B5EF4-FFF2-40B4-BE49-F238E27FC236}">
                <a16:creationId xmlns:a16="http://schemas.microsoft.com/office/drawing/2014/main" id="{A4962330-175F-C749-472F-4110DD7A2042}"/>
              </a:ext>
            </a:extLst>
          </p:cNvPr>
          <p:cNvCxnSpPr>
            <a:cxnSpLocks noChangeShapeType="1"/>
            <a:stCxn id="86023" idx="2"/>
            <a:endCxn id="86020" idx="0"/>
          </p:cNvCxnSpPr>
          <p:nvPr/>
        </p:nvCxnSpPr>
        <p:spPr bwMode="auto">
          <a:xfrm rot="5400000">
            <a:off x="8045564" y="2152650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028" name="Group 11">
            <a:extLst>
              <a:ext uri="{FF2B5EF4-FFF2-40B4-BE49-F238E27FC236}">
                <a16:creationId xmlns:a16="http://schemas.microsoft.com/office/drawing/2014/main" id="{79A1369C-8291-E38F-DAAA-81255A80CAEB}"/>
              </a:ext>
            </a:extLst>
          </p:cNvPr>
          <p:cNvGrpSpPr>
            <a:grpSpLocks/>
          </p:cNvGrpSpPr>
          <p:nvPr/>
        </p:nvGrpSpPr>
        <p:grpSpPr bwMode="auto">
          <a:xfrm>
            <a:off x="10472057" y="5379243"/>
            <a:ext cx="457200" cy="304800"/>
            <a:chOff x="4272" y="2304"/>
            <a:chExt cx="288" cy="192"/>
          </a:xfrm>
        </p:grpSpPr>
        <p:sp>
          <p:nvSpPr>
            <p:cNvPr id="86029" name="AutoShape 12">
              <a:extLst>
                <a:ext uri="{FF2B5EF4-FFF2-40B4-BE49-F238E27FC236}">
                  <a16:creationId xmlns:a16="http://schemas.microsoft.com/office/drawing/2014/main" id="{9B3825FE-5D97-FF62-2482-8753A92E04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0" name="Line 13">
              <a:extLst>
                <a:ext uri="{FF2B5EF4-FFF2-40B4-BE49-F238E27FC236}">
                  <a16:creationId xmlns:a16="http://schemas.microsoft.com/office/drawing/2014/main" id="{0C78027E-0794-3636-A3FF-8A360089E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Line 14">
              <a:extLst>
                <a:ext uri="{FF2B5EF4-FFF2-40B4-BE49-F238E27FC236}">
                  <a16:creationId xmlns:a16="http://schemas.microsoft.com/office/drawing/2014/main" id="{42BAA3A6-A248-DAE5-076B-D28990272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2" name="Line 15">
              <a:extLst>
                <a:ext uri="{FF2B5EF4-FFF2-40B4-BE49-F238E27FC236}">
                  <a16:creationId xmlns:a16="http://schemas.microsoft.com/office/drawing/2014/main" id="{0C41C13D-BD98-A373-F9F6-A45F9225B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3" name="Line 16">
              <a:extLst>
                <a:ext uri="{FF2B5EF4-FFF2-40B4-BE49-F238E27FC236}">
                  <a16:creationId xmlns:a16="http://schemas.microsoft.com/office/drawing/2014/main" id="{240EA549-DD57-A6CF-6DD9-D53C9AC73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10">
            <a:extLst>
              <a:ext uri="{FF2B5EF4-FFF2-40B4-BE49-F238E27FC236}">
                <a16:creationId xmlns:a16="http://schemas.microsoft.com/office/drawing/2014/main" id="{5B32D41D-85EA-4BF6-9A23-153602D44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07" y="1783556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5">
            <a:extLst>
              <a:ext uri="{FF2B5EF4-FFF2-40B4-BE49-F238E27FC236}">
                <a16:creationId xmlns:a16="http://schemas.microsoft.com/office/drawing/2014/main" id="{ED5955B9-2E3B-ED85-C99E-8DCB03C3E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77399" y="6513513"/>
            <a:ext cx="2222311" cy="34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046496-DA1D-453B-9B3C-2540004B9A4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236546" name="Rectangle 2">
            <a:extLst>
              <a:ext uri="{FF2B5EF4-FFF2-40B4-BE49-F238E27FC236}">
                <a16:creationId xmlns:a16="http://schemas.microsoft.com/office/drawing/2014/main" id="{B1C121C6-24D6-0FFF-022A-130264D8D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1984A6-5D62-E37D-A1A6-306770CAC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After some iteration ...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D059611-E68E-B356-2FF8-B1FB4D4B8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2100" y="490418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98309" name="Text Box 4">
            <a:extLst>
              <a:ext uri="{FF2B5EF4-FFF2-40B4-BE49-F238E27FC236}">
                <a16:creationId xmlns:a16="http://schemas.microsoft.com/office/drawing/2014/main" id="{BD513966-71A5-C7ED-BCAB-6C204DCC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4100" y="1094186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98310" name="Text Box 5">
            <a:extLst>
              <a:ext uri="{FF2B5EF4-FFF2-40B4-BE49-F238E27FC236}">
                <a16:creationId xmlns:a16="http://schemas.microsoft.com/office/drawing/2014/main" id="{F0006C4C-4C3B-B273-9B42-42095C62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0" y="109418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98312" name="AutoShape 7">
            <a:extLst>
              <a:ext uri="{FF2B5EF4-FFF2-40B4-BE49-F238E27FC236}">
                <a16:creationId xmlns:a16="http://schemas.microsoft.com/office/drawing/2014/main" id="{CC5FCFD7-E1E4-66AB-FC98-EB1207C54F0F}"/>
              </a:ext>
            </a:extLst>
          </p:cNvPr>
          <p:cNvCxnSpPr>
            <a:cxnSpLocks noChangeShapeType="1"/>
            <a:stCxn id="98310" idx="2"/>
            <a:endCxn id="98308" idx="0"/>
          </p:cNvCxnSpPr>
          <p:nvPr/>
        </p:nvCxnSpPr>
        <p:spPr bwMode="auto">
          <a:xfrm rot="16200000" flipH="1">
            <a:off x="7612857" y="2877742"/>
            <a:ext cx="3290887" cy="7620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313" name="Group 8">
            <a:extLst>
              <a:ext uri="{FF2B5EF4-FFF2-40B4-BE49-F238E27FC236}">
                <a16:creationId xmlns:a16="http://schemas.microsoft.com/office/drawing/2014/main" id="{3C914B9B-8C6B-3BE9-6AB6-F0C59B0FF8A7}"/>
              </a:ext>
            </a:extLst>
          </p:cNvPr>
          <p:cNvGrpSpPr>
            <a:grpSpLocks/>
          </p:cNvGrpSpPr>
          <p:nvPr/>
        </p:nvGrpSpPr>
        <p:grpSpPr bwMode="auto">
          <a:xfrm>
            <a:off x="10096500" y="5208985"/>
            <a:ext cx="457200" cy="304800"/>
            <a:chOff x="4272" y="2304"/>
            <a:chExt cx="288" cy="192"/>
          </a:xfrm>
        </p:grpSpPr>
        <p:sp>
          <p:nvSpPr>
            <p:cNvPr id="98315" name="AutoShape 9">
              <a:extLst>
                <a:ext uri="{FF2B5EF4-FFF2-40B4-BE49-F238E27FC236}">
                  <a16:creationId xmlns:a16="http://schemas.microsoft.com/office/drawing/2014/main" id="{7CF2F5B1-9F70-EC5B-1837-B2A8811BFB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6" name="Line 10">
              <a:extLst>
                <a:ext uri="{FF2B5EF4-FFF2-40B4-BE49-F238E27FC236}">
                  <a16:creationId xmlns:a16="http://schemas.microsoft.com/office/drawing/2014/main" id="{D1C550A1-3D13-5D91-E1FA-62DB82F97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1">
              <a:extLst>
                <a:ext uri="{FF2B5EF4-FFF2-40B4-BE49-F238E27FC236}">
                  <a16:creationId xmlns:a16="http://schemas.microsoft.com/office/drawing/2014/main" id="{92337ED5-50AE-BA7E-BE53-DC0F171E5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2">
              <a:extLst>
                <a:ext uri="{FF2B5EF4-FFF2-40B4-BE49-F238E27FC236}">
                  <a16:creationId xmlns:a16="http://schemas.microsoft.com/office/drawing/2014/main" id="{B868D6C3-0BF5-785C-2734-394780908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3">
              <a:extLst>
                <a:ext uri="{FF2B5EF4-FFF2-40B4-BE49-F238E27FC236}">
                  <a16:creationId xmlns:a16="http://schemas.microsoft.com/office/drawing/2014/main" id="{508F9D87-775C-2051-EED9-70BC299C8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14" name="Line 14">
            <a:extLst>
              <a:ext uri="{FF2B5EF4-FFF2-40B4-BE49-F238E27FC236}">
                <a16:creationId xmlns:a16="http://schemas.microsoft.com/office/drawing/2014/main" id="{3F539432-6373-6DFA-5D55-0756738BE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1300" y="1551385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3C0887F-3C27-0D8D-8C76-F30020C38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99" y="1613298"/>
            <a:ext cx="5524501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>
            <a:extLst>
              <a:ext uri="{FF2B5EF4-FFF2-40B4-BE49-F238E27FC236}">
                <a16:creationId xmlns:a16="http://schemas.microsoft.com/office/drawing/2014/main" id="{5F4BBA9D-2626-2CD1-B983-1B6BE0CB47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3FD84C-7337-40B5-88D3-9C6A9E3456F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DB24478A-985B-3A8A-BF2B-5721BAFF2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ADE0-5404-CA3F-1D53-30FE2BFC5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E29A5EA-2D5B-93F8-090B-29E0D1B39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354" y="48688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0357" name="Text Box 4">
            <a:extLst>
              <a:ext uri="{FF2B5EF4-FFF2-40B4-BE49-F238E27FC236}">
                <a16:creationId xmlns:a16="http://schemas.microsoft.com/office/drawing/2014/main" id="{FEC0EBD3-6FD6-2309-E87B-E51D0DFB3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2754" y="105884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0359" name="AutoShape 6">
            <a:extLst>
              <a:ext uri="{FF2B5EF4-FFF2-40B4-BE49-F238E27FC236}">
                <a16:creationId xmlns:a16="http://schemas.microsoft.com/office/drawing/2014/main" id="{0C14792B-0B37-6AD6-547E-3CE0B609EA94}"/>
              </a:ext>
            </a:extLst>
          </p:cNvPr>
          <p:cNvCxnSpPr>
            <a:cxnSpLocks noChangeShapeType="1"/>
            <a:stCxn id="100357" idx="2"/>
            <a:endCxn id="100356" idx="0"/>
          </p:cNvCxnSpPr>
          <p:nvPr/>
        </p:nvCxnSpPr>
        <p:spPr bwMode="auto">
          <a:xfrm rot="16200000" flipH="1">
            <a:off x="7874111" y="2842400"/>
            <a:ext cx="3290887" cy="7620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0360" name="Group 7">
            <a:extLst>
              <a:ext uri="{FF2B5EF4-FFF2-40B4-BE49-F238E27FC236}">
                <a16:creationId xmlns:a16="http://schemas.microsoft.com/office/drawing/2014/main" id="{7A5BC8F7-2D8C-4766-B91C-17693DEFCC9A}"/>
              </a:ext>
            </a:extLst>
          </p:cNvPr>
          <p:cNvGrpSpPr>
            <a:grpSpLocks/>
          </p:cNvGrpSpPr>
          <p:nvPr/>
        </p:nvGrpSpPr>
        <p:grpSpPr bwMode="auto">
          <a:xfrm>
            <a:off x="9214754" y="4716443"/>
            <a:ext cx="1371600" cy="914400"/>
            <a:chOff x="864" y="3648"/>
            <a:chExt cx="864" cy="576"/>
          </a:xfrm>
        </p:grpSpPr>
        <p:sp>
          <p:nvSpPr>
            <p:cNvPr id="100369" name="Line 8">
              <a:extLst>
                <a:ext uri="{FF2B5EF4-FFF2-40B4-BE49-F238E27FC236}">
                  <a16:creationId xmlns:a16="http://schemas.microsoft.com/office/drawing/2014/main" id="{892D8C94-5649-10D1-EB13-4F61F137A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0" name="Line 9">
              <a:extLst>
                <a:ext uri="{FF2B5EF4-FFF2-40B4-BE49-F238E27FC236}">
                  <a16:creationId xmlns:a16="http://schemas.microsoft.com/office/drawing/2014/main" id="{728414BD-BAE4-FC7A-456F-272F31D09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361" name="Group 10">
            <a:extLst>
              <a:ext uri="{FF2B5EF4-FFF2-40B4-BE49-F238E27FC236}">
                <a16:creationId xmlns:a16="http://schemas.microsoft.com/office/drawing/2014/main" id="{98E343BD-58AE-037F-BE9C-D5865F81ED8F}"/>
              </a:ext>
            </a:extLst>
          </p:cNvPr>
          <p:cNvGrpSpPr>
            <a:grpSpLocks/>
          </p:cNvGrpSpPr>
          <p:nvPr/>
        </p:nvGrpSpPr>
        <p:grpSpPr bwMode="auto">
          <a:xfrm>
            <a:off x="10357754" y="5173643"/>
            <a:ext cx="457200" cy="304800"/>
            <a:chOff x="4272" y="2304"/>
            <a:chExt cx="288" cy="192"/>
          </a:xfrm>
        </p:grpSpPr>
        <p:sp>
          <p:nvSpPr>
            <p:cNvPr id="100364" name="AutoShape 11">
              <a:extLst>
                <a:ext uri="{FF2B5EF4-FFF2-40B4-BE49-F238E27FC236}">
                  <a16:creationId xmlns:a16="http://schemas.microsoft.com/office/drawing/2014/main" id="{9EB84845-2829-1422-31FC-0BE71BDA63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5" name="Line 12">
              <a:extLst>
                <a:ext uri="{FF2B5EF4-FFF2-40B4-BE49-F238E27FC236}">
                  <a16:creationId xmlns:a16="http://schemas.microsoft.com/office/drawing/2014/main" id="{B373298C-9F5F-6FA0-B78D-0F2AD72465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6" name="Line 13">
              <a:extLst>
                <a:ext uri="{FF2B5EF4-FFF2-40B4-BE49-F238E27FC236}">
                  <a16:creationId xmlns:a16="http://schemas.microsoft.com/office/drawing/2014/main" id="{815E1A8D-D7DA-ED28-3C39-22D2E942F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7" name="Line 14">
              <a:extLst>
                <a:ext uri="{FF2B5EF4-FFF2-40B4-BE49-F238E27FC236}">
                  <a16:creationId xmlns:a16="http://schemas.microsoft.com/office/drawing/2014/main" id="{AC026DA7-9B01-5908-220C-EE5462356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8" name="Line 15">
              <a:extLst>
                <a:ext uri="{FF2B5EF4-FFF2-40B4-BE49-F238E27FC236}">
                  <a16:creationId xmlns:a16="http://schemas.microsoft.com/office/drawing/2014/main" id="{40CF3161-E806-ABF6-35FC-9F60E5DB7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62" name="Text Box 16">
            <a:extLst>
              <a:ext uri="{FF2B5EF4-FFF2-40B4-BE49-F238E27FC236}">
                <a16:creationId xmlns:a16="http://schemas.microsoft.com/office/drawing/2014/main" id="{22E783CC-AAB0-D533-12B0-4487F208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354" y="1058844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0363" name="Line 17">
            <a:extLst>
              <a:ext uri="{FF2B5EF4-FFF2-40B4-BE49-F238E27FC236}">
                <a16:creationId xmlns:a16="http://schemas.microsoft.com/office/drawing/2014/main" id="{E43A7D0B-27BE-1B11-9D0C-2B60B8939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2554" y="1516043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C8C063E-78EB-5C7E-B683-A57D47B5B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0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5">
            <a:extLst>
              <a:ext uri="{FF2B5EF4-FFF2-40B4-BE49-F238E27FC236}">
                <a16:creationId xmlns:a16="http://schemas.microsoft.com/office/drawing/2014/main" id="{44103A2B-840B-AF1C-CF6B-34C834B5F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668000" y="6492876"/>
            <a:ext cx="1231710" cy="2525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6ABF30-ABAF-4EA7-ADEC-0B6873583E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6F9B1903-E7CB-0BC7-5FE3-33CDE723F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35671-A574-4030-D0B8-5B0F35294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404" name="Text Box 3">
            <a:extLst>
              <a:ext uri="{FF2B5EF4-FFF2-40B4-BE49-F238E27FC236}">
                <a16:creationId xmlns:a16="http://schemas.microsoft.com/office/drawing/2014/main" id="{6DBEFA48-1ADA-4B79-7022-0FFF595B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050" y="5127169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NULL</a:t>
            </a:r>
          </a:p>
        </p:txBody>
      </p:sp>
      <p:sp>
        <p:nvSpPr>
          <p:cNvPr id="102405" name="Text Box 4">
            <a:extLst>
              <a:ext uri="{FF2B5EF4-FFF2-40B4-BE49-F238E27FC236}">
                <a16:creationId xmlns:a16="http://schemas.microsoft.com/office/drawing/2014/main" id="{32B4E740-592E-274E-C20E-6CF40747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8050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2406" name="Text Box 5">
            <a:extLst>
              <a:ext uri="{FF2B5EF4-FFF2-40B4-BE49-F238E27FC236}">
                <a16:creationId xmlns:a16="http://schemas.microsoft.com/office/drawing/2014/main" id="{E997E994-9050-FF0B-6F51-8F9D51A32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050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2408" name="AutoShape 7">
            <a:extLst>
              <a:ext uri="{FF2B5EF4-FFF2-40B4-BE49-F238E27FC236}">
                <a16:creationId xmlns:a16="http://schemas.microsoft.com/office/drawing/2014/main" id="{A293D02D-9948-6271-1650-404F440C6AC9}"/>
              </a:ext>
            </a:extLst>
          </p:cNvPr>
          <p:cNvCxnSpPr>
            <a:cxnSpLocks noChangeShapeType="1"/>
            <a:stCxn id="102406" idx="2"/>
            <a:endCxn id="102404" idx="0"/>
          </p:cNvCxnSpPr>
          <p:nvPr/>
        </p:nvCxnSpPr>
        <p:spPr bwMode="auto">
          <a:xfrm rot="16200000" flipH="1">
            <a:off x="7770707" y="2224425"/>
            <a:ext cx="3290887" cy="2514600"/>
          </a:xfrm>
          <a:prstGeom prst="bentConnector3">
            <a:avLst>
              <a:gd name="adj1" fmla="val 628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AutoShape 8">
            <a:extLst>
              <a:ext uri="{FF2B5EF4-FFF2-40B4-BE49-F238E27FC236}">
                <a16:creationId xmlns:a16="http://schemas.microsoft.com/office/drawing/2014/main" id="{CA785C56-8328-98E0-79BD-21970124B063}"/>
              </a:ext>
            </a:extLst>
          </p:cNvPr>
          <p:cNvCxnSpPr>
            <a:cxnSpLocks noChangeShapeType="1"/>
            <a:stCxn id="102405" idx="2"/>
            <a:endCxn id="102404" idx="0"/>
          </p:cNvCxnSpPr>
          <p:nvPr/>
        </p:nvCxnSpPr>
        <p:spPr bwMode="auto">
          <a:xfrm rot="16200000" flipH="1">
            <a:off x="8627957" y="3081675"/>
            <a:ext cx="3290887" cy="800100"/>
          </a:xfrm>
          <a:prstGeom prst="bentConnector3">
            <a:avLst>
              <a:gd name="adj1" fmla="val 4997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10">
            <a:extLst>
              <a:ext uri="{FF2B5EF4-FFF2-40B4-BE49-F238E27FC236}">
                <a16:creationId xmlns:a16="http://schemas.microsoft.com/office/drawing/2014/main" id="{58E2A612-5D02-58BF-600E-E370CC2F3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07" y="1783556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5">
            <a:extLst>
              <a:ext uri="{FF2B5EF4-FFF2-40B4-BE49-F238E27FC236}">
                <a16:creationId xmlns:a16="http://schemas.microsoft.com/office/drawing/2014/main" id="{44103A2B-840B-AF1C-CF6B-34C834B5F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668000" y="6492876"/>
            <a:ext cx="1231710" cy="2525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6ABF30-ABAF-4EA7-ADEC-0B6873583E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6F9B1903-E7CB-0BC7-5FE3-33CDE723F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(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)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35671-A574-4030-D0B8-5B0F35294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404" name="Text Box 3">
            <a:extLst>
              <a:ext uri="{FF2B5EF4-FFF2-40B4-BE49-F238E27FC236}">
                <a16:creationId xmlns:a16="http://schemas.microsoft.com/office/drawing/2014/main" id="{6DBEFA48-1ADA-4B79-7022-0FFF595B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050" y="5127169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NULL</a:t>
            </a:r>
          </a:p>
        </p:txBody>
      </p:sp>
      <p:sp>
        <p:nvSpPr>
          <p:cNvPr id="102405" name="Text Box 4">
            <a:extLst>
              <a:ext uri="{FF2B5EF4-FFF2-40B4-BE49-F238E27FC236}">
                <a16:creationId xmlns:a16="http://schemas.microsoft.com/office/drawing/2014/main" id="{32B4E740-592E-274E-C20E-6CF40747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8050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2406" name="Text Box 5">
            <a:extLst>
              <a:ext uri="{FF2B5EF4-FFF2-40B4-BE49-F238E27FC236}">
                <a16:creationId xmlns:a16="http://schemas.microsoft.com/office/drawing/2014/main" id="{E997E994-9050-FF0B-6F51-8F9D51A32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050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2408" name="AutoShape 7">
            <a:extLst>
              <a:ext uri="{FF2B5EF4-FFF2-40B4-BE49-F238E27FC236}">
                <a16:creationId xmlns:a16="http://schemas.microsoft.com/office/drawing/2014/main" id="{A293D02D-9948-6271-1650-404F440C6AC9}"/>
              </a:ext>
            </a:extLst>
          </p:cNvPr>
          <p:cNvCxnSpPr>
            <a:cxnSpLocks noChangeShapeType="1"/>
            <a:stCxn id="102406" idx="2"/>
            <a:endCxn id="102404" idx="0"/>
          </p:cNvCxnSpPr>
          <p:nvPr/>
        </p:nvCxnSpPr>
        <p:spPr bwMode="auto">
          <a:xfrm rot="16200000" flipH="1">
            <a:off x="7770707" y="2224425"/>
            <a:ext cx="3290887" cy="2514600"/>
          </a:xfrm>
          <a:prstGeom prst="bentConnector3">
            <a:avLst>
              <a:gd name="adj1" fmla="val 628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AutoShape 8">
            <a:extLst>
              <a:ext uri="{FF2B5EF4-FFF2-40B4-BE49-F238E27FC236}">
                <a16:creationId xmlns:a16="http://schemas.microsoft.com/office/drawing/2014/main" id="{CA785C56-8328-98E0-79BD-21970124B063}"/>
              </a:ext>
            </a:extLst>
          </p:cNvPr>
          <p:cNvCxnSpPr>
            <a:cxnSpLocks noChangeShapeType="1"/>
            <a:stCxn id="102405" idx="2"/>
            <a:endCxn id="102404" idx="0"/>
          </p:cNvCxnSpPr>
          <p:nvPr/>
        </p:nvCxnSpPr>
        <p:spPr bwMode="auto">
          <a:xfrm rot="16200000" flipH="1">
            <a:off x="8627957" y="3081675"/>
            <a:ext cx="3290887" cy="800100"/>
          </a:xfrm>
          <a:prstGeom prst="bentConnector3">
            <a:avLst>
              <a:gd name="adj1" fmla="val 4997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12">
            <a:extLst>
              <a:ext uri="{FF2B5EF4-FFF2-40B4-BE49-F238E27FC236}">
                <a16:creationId xmlns:a16="http://schemas.microsoft.com/office/drawing/2014/main" id="{47547D9D-DEFC-1A36-152E-C5DF2C5C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57351"/>
            <a:ext cx="524146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3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08B4160-6420-D34F-BD76-BE0AB5D8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err="1"/>
              <a:t>Thế</a:t>
            </a:r>
            <a:r>
              <a:rPr lang="en-GB" dirty="0"/>
              <a:t> </a:t>
            </a:r>
            <a:r>
              <a:rPr lang="en-GB" dirty="0" err="1"/>
              <a:t>nào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cấu</a:t>
            </a:r>
            <a:r>
              <a:rPr lang="en-GB" dirty="0"/>
              <a:t> </a:t>
            </a:r>
            <a:r>
              <a:rPr lang="en-GB" dirty="0" err="1"/>
              <a:t>trúc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4BF2B-23E3-9FCB-6625-E8540000A1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just">
              <a:defRPr/>
            </a:pPr>
            <a:r>
              <a:rPr lang="vi-VN" sz="3000" dirty="0">
                <a:solidFill>
                  <a:schemeClr val="tx1"/>
                </a:solidFill>
              </a:rPr>
              <a:t>Cấu trúc dữ liệu có thể </a:t>
            </a:r>
            <a:r>
              <a:rPr lang="vi-VN" sz="3000" dirty="0">
                <a:solidFill>
                  <a:srgbClr val="C00000"/>
                </a:solidFill>
              </a:rPr>
              <a:t>thu nhỏ </a:t>
            </a:r>
            <a:r>
              <a:rPr lang="vi-VN" sz="3000" dirty="0">
                <a:solidFill>
                  <a:schemeClr val="tx1"/>
                </a:solidFill>
              </a:rPr>
              <a:t>hoặc </a:t>
            </a:r>
            <a:r>
              <a:rPr lang="vi-VN" sz="3000" dirty="0">
                <a:solidFill>
                  <a:srgbClr val="C00000"/>
                </a:solidFill>
              </a:rPr>
              <a:t>mở rộng </a:t>
            </a:r>
            <a:r>
              <a:rPr lang="vi-VN" sz="3000" dirty="0">
                <a:solidFill>
                  <a:schemeClr val="tx1"/>
                </a:solidFill>
              </a:rPr>
              <a:t>trong quá trình thực </a:t>
            </a:r>
            <a:r>
              <a:rPr lang="en-US" sz="3000" dirty="0" err="1">
                <a:solidFill>
                  <a:schemeClr val="tx1"/>
                </a:solidFill>
              </a:rPr>
              <a:t>thi</a:t>
            </a:r>
            <a:r>
              <a:rPr lang="vi-VN" sz="3000" dirty="0">
                <a:solidFill>
                  <a:schemeClr val="tx1"/>
                </a:solidFill>
              </a:rPr>
              <a:t> chương trình</a:t>
            </a:r>
            <a:endParaRPr lang="en-GB" sz="300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sz="3000" dirty="0" err="1">
                <a:solidFill>
                  <a:schemeClr val="tx1"/>
                </a:solidFill>
              </a:rPr>
              <a:t>Kích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thước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của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liệu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thuộc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cấu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trúc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liệu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động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không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nhất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thiết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phải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được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biết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trước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tại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thời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điểm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biên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dịch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Thao </a:t>
            </a:r>
            <a:r>
              <a:rPr lang="en-GB" sz="3000" dirty="0" err="1">
                <a:solidFill>
                  <a:schemeClr val="tx1"/>
                </a:solidFill>
              </a:rPr>
              <a:t>tác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thêm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và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xóa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phần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tử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hiệu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quả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liệu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trong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cấu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trúc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liệu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động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có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thể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được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lưu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trữ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tại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các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vị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trí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không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kế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tiếp</a:t>
            </a:r>
            <a:r>
              <a:rPr lang="en-GB" sz="3000" dirty="0">
                <a:solidFill>
                  <a:schemeClr val="tx1"/>
                </a:solidFill>
              </a:rPr>
              <a:t> (</a:t>
            </a:r>
            <a:r>
              <a:rPr lang="en-GB" sz="3000" dirty="0" err="1">
                <a:solidFill>
                  <a:schemeClr val="tx1"/>
                </a:solidFill>
              </a:rPr>
              <a:t>bất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kỳ</a:t>
            </a:r>
            <a:r>
              <a:rPr lang="en-GB" sz="3000" dirty="0">
                <a:solidFill>
                  <a:schemeClr val="tx1"/>
                </a:solidFill>
              </a:rPr>
              <a:t>) </a:t>
            </a:r>
            <a:r>
              <a:rPr lang="en-GB" sz="3000" dirty="0" err="1">
                <a:solidFill>
                  <a:schemeClr val="tx1"/>
                </a:solidFill>
              </a:rPr>
              <a:t>trong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bộ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nhớ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Danh </a:t>
            </a:r>
            <a:r>
              <a:rPr lang="en-GB" sz="3000" dirty="0" err="1">
                <a:solidFill>
                  <a:schemeClr val="tx1"/>
                </a:solidFill>
              </a:rPr>
              <a:t>sách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liên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kết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>
                <a:solidFill>
                  <a:srgbClr val="C00000"/>
                </a:solidFill>
              </a:rPr>
              <a:t>(</a:t>
            </a:r>
            <a:r>
              <a:rPr lang="en-GB" sz="3000" dirty="0" err="1">
                <a:solidFill>
                  <a:srgbClr val="C00000"/>
                </a:solidFill>
              </a:rPr>
              <a:t>móc</a:t>
            </a:r>
            <a:r>
              <a:rPr lang="en-GB" sz="3000" dirty="0">
                <a:solidFill>
                  <a:srgbClr val="C00000"/>
                </a:solidFill>
              </a:rPr>
              <a:t> </a:t>
            </a:r>
            <a:r>
              <a:rPr lang="en-GB" sz="3000" dirty="0" err="1">
                <a:solidFill>
                  <a:srgbClr val="C00000"/>
                </a:solidFill>
              </a:rPr>
              <a:t>nối</a:t>
            </a:r>
            <a:r>
              <a:rPr lang="en-GB" sz="3000" dirty="0">
                <a:solidFill>
                  <a:srgbClr val="C00000"/>
                </a:solidFill>
              </a:rPr>
              <a:t>) </a:t>
            </a:r>
            <a:r>
              <a:rPr lang="en-GB" sz="3000" dirty="0" err="1">
                <a:solidFill>
                  <a:schemeClr val="tx1"/>
                </a:solidFill>
              </a:rPr>
              <a:t>là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một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ví</a:t>
            </a: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 err="1">
                <a:solidFill>
                  <a:schemeClr val="tx1"/>
                </a:solidFill>
              </a:rPr>
              <a:t>dụ</a:t>
            </a:r>
            <a:r>
              <a:rPr lang="en-GB" sz="30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5">
            <a:extLst>
              <a:ext uri="{FF2B5EF4-FFF2-40B4-BE49-F238E27FC236}">
                <a16:creationId xmlns:a16="http://schemas.microsoft.com/office/drawing/2014/main" id="{69660B87-4ADF-E73E-C0B9-A59643C73C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8CA487-5134-427F-9669-E39ADAD225D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880B47A7-909D-FE5B-242C-251180D64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Đảo</a:t>
            </a:r>
            <a:r>
              <a:rPr lang="fr-FR" dirty="0"/>
              <a:t> </a:t>
            </a:r>
            <a:r>
              <a:rPr lang="fr-FR" dirty="0" err="1"/>
              <a:t>ngược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endParaRPr lang="fr-FR" dirty="0"/>
          </a:p>
        </p:txBody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04117D0-B4BB-8BAA-4849-661F067F5F6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 err="1"/>
              <a:t>Viết</a:t>
            </a:r>
            <a:r>
              <a:rPr lang="fr-FR" altLang="en-US" dirty="0"/>
              <a:t> </a:t>
            </a:r>
            <a:r>
              <a:rPr lang="fr-FR" altLang="en-US" dirty="0" err="1"/>
              <a:t>hàm</a:t>
            </a:r>
            <a:r>
              <a:rPr lang="fr-FR" altLang="en-US" dirty="0"/>
              <a:t> </a:t>
            </a:r>
            <a:r>
              <a:rPr lang="fr-FR" altLang="en-US" dirty="0" err="1"/>
              <a:t>đảo</a:t>
            </a:r>
            <a:r>
              <a:rPr lang="fr-FR" altLang="en-US" dirty="0"/>
              <a:t> </a:t>
            </a:r>
            <a:r>
              <a:rPr lang="fr-FR" altLang="en-US" dirty="0" err="1"/>
              <a:t>ngược</a:t>
            </a:r>
            <a:r>
              <a:rPr lang="fr-FR" altLang="en-US" dirty="0"/>
              <a:t>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 (</a:t>
            </a:r>
            <a:r>
              <a:rPr lang="fr-FR" altLang="en-US" dirty="0" err="1"/>
              <a:t>không</a:t>
            </a:r>
            <a:r>
              <a:rPr lang="fr-FR" altLang="en-US" dirty="0"/>
              <a:t> </a:t>
            </a:r>
            <a:r>
              <a:rPr lang="fr-FR" altLang="en-US" dirty="0" err="1"/>
              <a:t>tạo</a:t>
            </a:r>
            <a:r>
              <a:rPr lang="fr-FR" altLang="en-US" dirty="0"/>
              <a:t> ra </a:t>
            </a:r>
            <a:r>
              <a:rPr lang="fr-FR" altLang="en-US" dirty="0" err="1"/>
              <a:t>danh</a:t>
            </a:r>
            <a:r>
              <a:rPr lang="fr-FR" altLang="en-US" dirty="0"/>
              <a:t> </a:t>
            </a:r>
            <a:r>
              <a:rPr lang="fr-FR" altLang="en-US" dirty="0" err="1"/>
              <a:t>sách</a:t>
            </a:r>
            <a:r>
              <a:rPr lang="fr-FR" altLang="en-US" dirty="0"/>
              <a:t> </a:t>
            </a:r>
            <a:r>
              <a:rPr lang="fr-FR" altLang="en-US" dirty="0" err="1"/>
              <a:t>mới</a:t>
            </a:r>
            <a:r>
              <a:rPr lang="fr-FR" altLang="en-US" dirty="0"/>
              <a:t>).</a:t>
            </a:r>
            <a:endParaRPr lang="fr-FR" altLang="en-US" sz="2000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  <p:sp>
        <p:nvSpPr>
          <p:cNvPr id="106501" name="Rectangle 4">
            <a:extLst>
              <a:ext uri="{FF2B5EF4-FFF2-40B4-BE49-F238E27FC236}">
                <a16:creationId xmlns:a16="http://schemas.microsoft.com/office/drawing/2014/main" id="{96CF8DFB-646C-49D6-9D24-BE0852C1C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6502" name="Rectangle 5">
            <a:extLst>
              <a:ext uri="{FF2B5EF4-FFF2-40B4-BE49-F238E27FC236}">
                <a16:creationId xmlns:a16="http://schemas.microsoft.com/office/drawing/2014/main" id="{468265DB-48E1-F519-95F3-5B84F87B9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03" name="Rectangle 6">
            <a:extLst>
              <a:ext uri="{FF2B5EF4-FFF2-40B4-BE49-F238E27FC236}">
                <a16:creationId xmlns:a16="http://schemas.microsoft.com/office/drawing/2014/main" id="{98935219-2534-3E0B-A0F9-9969A6DF9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0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504" name="Rectangle 7">
            <a:extLst>
              <a:ext uri="{FF2B5EF4-FFF2-40B4-BE49-F238E27FC236}">
                <a16:creationId xmlns:a16="http://schemas.microsoft.com/office/drawing/2014/main" id="{3E769AB5-E2A5-7F28-EA97-D7B38AB3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05" name="Rectangle 8">
            <a:extLst>
              <a:ext uri="{FF2B5EF4-FFF2-40B4-BE49-F238E27FC236}">
                <a16:creationId xmlns:a16="http://schemas.microsoft.com/office/drawing/2014/main" id="{96BBDAA0-BB13-6523-8845-B4BA5F9C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506" name="Rectangle 9">
            <a:extLst>
              <a:ext uri="{FF2B5EF4-FFF2-40B4-BE49-F238E27FC236}">
                <a16:creationId xmlns:a16="http://schemas.microsoft.com/office/drawing/2014/main" id="{5A961D51-5421-4871-DD6F-E208D8382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0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07" name="Line 10">
            <a:extLst>
              <a:ext uri="{FF2B5EF4-FFF2-40B4-BE49-F238E27FC236}">
                <a16:creationId xmlns:a16="http://schemas.microsoft.com/office/drawing/2014/main" id="{EBB17A59-5E6D-9602-3D2E-E985837D3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031" y="27159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8" name="Line 11">
            <a:extLst>
              <a:ext uri="{FF2B5EF4-FFF2-40B4-BE49-F238E27FC236}">
                <a16:creationId xmlns:a16="http://schemas.microsoft.com/office/drawing/2014/main" id="{97552371-93F3-C23B-C1A6-F24550B75B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8231" y="271598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9" name="Line 12">
            <a:extLst>
              <a:ext uri="{FF2B5EF4-FFF2-40B4-BE49-F238E27FC236}">
                <a16:creationId xmlns:a16="http://schemas.microsoft.com/office/drawing/2014/main" id="{CDDF3BC7-E2C1-8782-398A-73C08B80D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8031" y="24111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0" name="Line 13">
            <a:extLst>
              <a:ext uri="{FF2B5EF4-FFF2-40B4-BE49-F238E27FC236}">
                <a16:creationId xmlns:a16="http://schemas.microsoft.com/office/drawing/2014/main" id="{F0E3B9F8-EDFF-3A51-2F82-6652C2566F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8031" y="24111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1" name="Text Box 14">
            <a:extLst>
              <a:ext uri="{FF2B5EF4-FFF2-40B4-BE49-F238E27FC236}">
                <a16:creationId xmlns:a16="http://schemas.microsoft.com/office/drawing/2014/main" id="{02EDE99F-47D5-2018-C9D1-926BE4067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831" y="3173186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106512" name="Rectangle 15">
            <a:extLst>
              <a:ext uri="{FF2B5EF4-FFF2-40B4-BE49-F238E27FC236}">
                <a16:creationId xmlns:a16="http://schemas.microsoft.com/office/drawing/2014/main" id="{F433D600-8442-ADFF-6F82-0236C96A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2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13" name="Line 16">
            <a:extLst>
              <a:ext uri="{FF2B5EF4-FFF2-40B4-BE49-F238E27FC236}">
                <a16:creationId xmlns:a16="http://schemas.microsoft.com/office/drawing/2014/main" id="{65804A4B-017C-A162-1B32-D607020AE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3831" y="27159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14" name="Text Box 17">
            <a:extLst>
              <a:ext uri="{FF2B5EF4-FFF2-40B4-BE49-F238E27FC236}">
                <a16:creationId xmlns:a16="http://schemas.microsoft.com/office/drawing/2014/main" id="{7B333BE1-F90E-EEA5-6403-B25F523F0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031" y="3173186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106515" name="Rectangle 21">
            <a:extLst>
              <a:ext uri="{FF2B5EF4-FFF2-40B4-BE49-F238E27FC236}">
                <a16:creationId xmlns:a16="http://schemas.microsoft.com/office/drawing/2014/main" id="{CE83CD39-3247-0278-DBBB-64FB6DAB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516" name="Rectangle 22">
            <a:extLst>
              <a:ext uri="{FF2B5EF4-FFF2-40B4-BE49-F238E27FC236}">
                <a16:creationId xmlns:a16="http://schemas.microsoft.com/office/drawing/2014/main" id="{45E7CDBA-AB5B-5A6F-BF46-585E3B07F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17" name="Rectangle 23">
            <a:extLst>
              <a:ext uri="{FF2B5EF4-FFF2-40B4-BE49-F238E27FC236}">
                <a16:creationId xmlns:a16="http://schemas.microsoft.com/office/drawing/2014/main" id="{35F13722-BEF6-132C-1C98-312E31DB4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0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518" name="Rectangle 24">
            <a:extLst>
              <a:ext uri="{FF2B5EF4-FFF2-40B4-BE49-F238E27FC236}">
                <a16:creationId xmlns:a16="http://schemas.microsoft.com/office/drawing/2014/main" id="{3589D189-8481-A88A-6510-A4D0A443D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19" name="Rectangle 25">
            <a:extLst>
              <a:ext uri="{FF2B5EF4-FFF2-40B4-BE49-F238E27FC236}">
                <a16:creationId xmlns:a16="http://schemas.microsoft.com/office/drawing/2014/main" id="{D88C22B8-99FB-D7F3-C1C4-1612CC37E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6520" name="Rectangle 26">
            <a:extLst>
              <a:ext uri="{FF2B5EF4-FFF2-40B4-BE49-F238E27FC236}">
                <a16:creationId xmlns:a16="http://schemas.microsoft.com/office/drawing/2014/main" id="{6FC70F02-B261-A3A6-75A8-31D3104D4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0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21" name="Line 10">
            <a:extLst>
              <a:ext uri="{FF2B5EF4-FFF2-40B4-BE49-F238E27FC236}">
                <a16:creationId xmlns:a16="http://schemas.microsoft.com/office/drawing/2014/main" id="{D931D854-BD42-5448-6D76-BBA7CB2A75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031" y="48495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2" name="Line 11">
            <a:extLst>
              <a:ext uri="{FF2B5EF4-FFF2-40B4-BE49-F238E27FC236}">
                <a16:creationId xmlns:a16="http://schemas.microsoft.com/office/drawing/2014/main" id="{B4FDAC14-CEB7-9B87-B6F5-EB13BD045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8231" y="484958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3" name="Line 12">
            <a:extLst>
              <a:ext uri="{FF2B5EF4-FFF2-40B4-BE49-F238E27FC236}">
                <a16:creationId xmlns:a16="http://schemas.microsoft.com/office/drawing/2014/main" id="{189FA540-2DAF-DC54-B2D6-F5DFF7631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8031" y="45447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4" name="Line 13">
            <a:extLst>
              <a:ext uri="{FF2B5EF4-FFF2-40B4-BE49-F238E27FC236}">
                <a16:creationId xmlns:a16="http://schemas.microsoft.com/office/drawing/2014/main" id="{D7C68B5F-B9B4-480F-D255-C17C520E4F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8031" y="45447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5" name="Text Box 14">
            <a:extLst>
              <a:ext uri="{FF2B5EF4-FFF2-40B4-BE49-F238E27FC236}">
                <a16:creationId xmlns:a16="http://schemas.microsoft.com/office/drawing/2014/main" id="{AF49B1FD-7709-7337-1078-3868177D5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831" y="5306786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106526" name="Rectangle 32">
            <a:extLst>
              <a:ext uri="{FF2B5EF4-FFF2-40B4-BE49-F238E27FC236}">
                <a16:creationId xmlns:a16="http://schemas.microsoft.com/office/drawing/2014/main" id="{43E4DDBB-613B-DBFA-4D1C-04FD45A3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2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6527" name="Line 16">
            <a:extLst>
              <a:ext uri="{FF2B5EF4-FFF2-40B4-BE49-F238E27FC236}">
                <a16:creationId xmlns:a16="http://schemas.microsoft.com/office/drawing/2014/main" id="{08C9EF5B-C6F0-4A7D-45DD-4B5868619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3831" y="48495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28" name="Text Box 17">
            <a:extLst>
              <a:ext uri="{FF2B5EF4-FFF2-40B4-BE49-F238E27FC236}">
                <a16:creationId xmlns:a16="http://schemas.microsoft.com/office/drawing/2014/main" id="{179BAA33-BA4A-5D33-A754-ABC306CE7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031" y="5306786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106529" name="Down Arrow 35">
            <a:extLst>
              <a:ext uri="{FF2B5EF4-FFF2-40B4-BE49-F238E27FC236}">
                <a16:creationId xmlns:a16="http://schemas.microsoft.com/office/drawing/2014/main" id="{08C88307-F83D-CBB8-14E7-9277049D8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031" y="3554185"/>
            <a:ext cx="685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Number Placeholder 5">
            <a:extLst>
              <a:ext uri="{FF2B5EF4-FFF2-40B4-BE49-F238E27FC236}">
                <a16:creationId xmlns:a16="http://schemas.microsoft.com/office/drawing/2014/main" id="{FE001D6F-C911-ACA2-9DDB-774FA97BB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58CD81-DAE1-4C4B-90D5-46AD571D5C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A0ABF9A6-C663-D87A-C23B-B64CA20F0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Đảo</a:t>
            </a:r>
            <a:r>
              <a:rPr lang="fr-FR" dirty="0"/>
              <a:t> </a:t>
            </a:r>
            <a:r>
              <a:rPr lang="fr-FR" dirty="0" err="1"/>
              <a:t>ngược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: </a:t>
            </a: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A0AF712-4D24-45CE-8F3C-16C727FAE3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list_reverse</a:t>
            </a:r>
            <a:r>
              <a:rPr lang="fr-FR" altLang="en-US" sz="2200" b="1" dirty="0">
                <a:latin typeface="Courier New" panose="02070309020205020404" pitchFamily="49" charset="0"/>
              </a:rPr>
              <a:t> 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* root)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 *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, *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 (root != NULL)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root =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return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108549" name="Rectangle 4">
            <a:extLst>
              <a:ext uri="{FF2B5EF4-FFF2-40B4-BE49-F238E27FC236}">
                <a16:creationId xmlns:a16="http://schemas.microsoft.com/office/drawing/2014/main" id="{231E025A-3806-871F-062F-405F70B5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2215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50" name="Rectangle 5">
            <a:extLst>
              <a:ext uri="{FF2B5EF4-FFF2-40B4-BE49-F238E27FC236}">
                <a16:creationId xmlns:a16="http://schemas.microsoft.com/office/drawing/2014/main" id="{8D2179A6-24E6-B2BD-F57E-547A56D49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2215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1" name="Rectangle 6">
            <a:extLst>
              <a:ext uri="{FF2B5EF4-FFF2-40B4-BE49-F238E27FC236}">
                <a16:creationId xmlns:a16="http://schemas.microsoft.com/office/drawing/2014/main" id="{45B173B5-1CD3-51E2-0837-32E69AEF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2215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52" name="Rectangle 7">
            <a:extLst>
              <a:ext uri="{FF2B5EF4-FFF2-40B4-BE49-F238E27FC236}">
                <a16:creationId xmlns:a16="http://schemas.microsoft.com/office/drawing/2014/main" id="{262A8E3A-DBA7-4B56-1DB4-2501C22E4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2215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3" name="Rectangle 8">
            <a:extLst>
              <a:ext uri="{FF2B5EF4-FFF2-40B4-BE49-F238E27FC236}">
                <a16:creationId xmlns:a16="http://schemas.microsoft.com/office/drawing/2014/main" id="{BA8EF6CA-1B11-455F-3312-B357C0C9F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22152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54" name="Rectangle 9">
            <a:extLst>
              <a:ext uri="{FF2B5EF4-FFF2-40B4-BE49-F238E27FC236}">
                <a16:creationId xmlns:a16="http://schemas.microsoft.com/office/drawing/2014/main" id="{D8AEC164-67F4-FAD0-DD69-040B21B9E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2215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5" name="Line 10">
            <a:extLst>
              <a:ext uri="{FF2B5EF4-FFF2-40B4-BE49-F238E27FC236}">
                <a16:creationId xmlns:a16="http://schemas.microsoft.com/office/drawing/2014/main" id="{9065B86A-63EA-8378-843B-88819001F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176" y="2394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6" name="Line 11">
            <a:extLst>
              <a:ext uri="{FF2B5EF4-FFF2-40B4-BE49-F238E27FC236}">
                <a16:creationId xmlns:a16="http://schemas.microsoft.com/office/drawing/2014/main" id="{56D4B85E-B67C-CC8A-71DB-379AEB075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2401" y="2394630"/>
            <a:ext cx="547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7" name="Line 12">
            <a:extLst>
              <a:ext uri="{FF2B5EF4-FFF2-40B4-BE49-F238E27FC236}">
                <a16:creationId xmlns:a16="http://schemas.microsoft.com/office/drawing/2014/main" id="{DB188CB7-F932-1317-B9C3-36CD916A7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2215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8" name="Line 13">
            <a:extLst>
              <a:ext uri="{FF2B5EF4-FFF2-40B4-BE49-F238E27FC236}">
                <a16:creationId xmlns:a16="http://schemas.microsoft.com/office/drawing/2014/main" id="{365EAD3C-E670-E7C7-A564-0CBCBE381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2215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9" name="Text Box 14">
            <a:extLst>
              <a:ext uri="{FF2B5EF4-FFF2-40B4-BE49-F238E27FC236}">
                <a16:creationId xmlns:a16="http://schemas.microsoft.com/office/drawing/2014/main" id="{BF9C543E-C391-D08A-50D0-426CAA550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2596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60" name="Rectangle 15">
            <a:extLst>
              <a:ext uri="{FF2B5EF4-FFF2-40B4-BE49-F238E27FC236}">
                <a16:creationId xmlns:a16="http://schemas.microsoft.com/office/drawing/2014/main" id="{5AB140E8-15C9-15C5-2499-F72F2A5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725" y="2215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1" name="Line 16">
            <a:extLst>
              <a:ext uri="{FF2B5EF4-FFF2-40B4-BE49-F238E27FC236}">
                <a16:creationId xmlns:a16="http://schemas.microsoft.com/office/drawing/2014/main" id="{3617426F-9147-9928-E0C2-6C7DBFC47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9951" y="2394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62" name="Text Box 17">
            <a:extLst>
              <a:ext uri="{FF2B5EF4-FFF2-40B4-BE49-F238E27FC236}">
                <a16:creationId xmlns:a16="http://schemas.microsoft.com/office/drawing/2014/main" id="{E6B8BF0C-1E34-3C8B-6C53-472272B40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687" y="266133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63" name="Rectangle 19">
            <a:extLst>
              <a:ext uri="{FF2B5EF4-FFF2-40B4-BE49-F238E27FC236}">
                <a16:creationId xmlns:a16="http://schemas.microsoft.com/office/drawing/2014/main" id="{81D8E88D-DB86-589F-D13E-51472F923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2977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64" name="Rectangle 20">
            <a:extLst>
              <a:ext uri="{FF2B5EF4-FFF2-40B4-BE49-F238E27FC236}">
                <a16:creationId xmlns:a16="http://schemas.microsoft.com/office/drawing/2014/main" id="{46BA9DB7-53C8-B153-6519-A2B4DEF13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2977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5" name="Rectangle 21">
            <a:extLst>
              <a:ext uri="{FF2B5EF4-FFF2-40B4-BE49-F238E27FC236}">
                <a16:creationId xmlns:a16="http://schemas.microsoft.com/office/drawing/2014/main" id="{7645E14D-E72B-B404-E0E8-EBA90F32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2977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66" name="Rectangle 22">
            <a:extLst>
              <a:ext uri="{FF2B5EF4-FFF2-40B4-BE49-F238E27FC236}">
                <a16:creationId xmlns:a16="http://schemas.microsoft.com/office/drawing/2014/main" id="{84721CD5-F88C-8E43-420D-2F1814316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2977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7" name="Rectangle 23">
            <a:extLst>
              <a:ext uri="{FF2B5EF4-FFF2-40B4-BE49-F238E27FC236}">
                <a16:creationId xmlns:a16="http://schemas.microsoft.com/office/drawing/2014/main" id="{71619555-3CD1-74E1-BDEC-372493015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29772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68" name="Rectangle 24">
            <a:extLst>
              <a:ext uri="{FF2B5EF4-FFF2-40B4-BE49-F238E27FC236}">
                <a16:creationId xmlns:a16="http://schemas.microsoft.com/office/drawing/2014/main" id="{3FD718E8-F12E-73B6-7751-7F95ACFC8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2977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9" name="Line 11">
            <a:extLst>
              <a:ext uri="{FF2B5EF4-FFF2-40B4-BE49-F238E27FC236}">
                <a16:creationId xmlns:a16="http://schemas.microsoft.com/office/drawing/2014/main" id="{F8796B78-6107-BA86-8EA6-B414D9312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2401" y="3156630"/>
            <a:ext cx="547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0" name="Line 12">
            <a:extLst>
              <a:ext uri="{FF2B5EF4-FFF2-40B4-BE49-F238E27FC236}">
                <a16:creationId xmlns:a16="http://schemas.microsoft.com/office/drawing/2014/main" id="{3808A7A1-6F41-707F-8A2A-13EBA1B98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1" name="Line 13">
            <a:extLst>
              <a:ext uri="{FF2B5EF4-FFF2-40B4-BE49-F238E27FC236}">
                <a16:creationId xmlns:a16="http://schemas.microsoft.com/office/drawing/2014/main" id="{831E8AD1-2BF7-8285-3654-38C0FD7433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2" name="Text Box 14">
            <a:extLst>
              <a:ext uri="{FF2B5EF4-FFF2-40B4-BE49-F238E27FC236}">
                <a16:creationId xmlns:a16="http://schemas.microsoft.com/office/drawing/2014/main" id="{10E32D5F-6820-636B-D927-A18FFB18C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3358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73" name="Rectangle 30">
            <a:extLst>
              <a:ext uri="{FF2B5EF4-FFF2-40B4-BE49-F238E27FC236}">
                <a16:creationId xmlns:a16="http://schemas.microsoft.com/office/drawing/2014/main" id="{39F3F370-A476-D1DC-40D4-837C15C55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725" y="2977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74" name="Line 16">
            <a:extLst>
              <a:ext uri="{FF2B5EF4-FFF2-40B4-BE49-F238E27FC236}">
                <a16:creationId xmlns:a16="http://schemas.microsoft.com/office/drawing/2014/main" id="{AAF7CAD7-DE20-0BA7-471E-91CD351ED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9951" y="3156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5" name="Text Box 17">
            <a:extLst>
              <a:ext uri="{FF2B5EF4-FFF2-40B4-BE49-F238E27FC236}">
                <a16:creationId xmlns:a16="http://schemas.microsoft.com/office/drawing/2014/main" id="{44B60026-BBDD-3800-35F5-CA829BC26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287" y="33582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76" name="Text Box 17">
            <a:extLst>
              <a:ext uri="{FF2B5EF4-FFF2-40B4-BE49-F238E27FC236}">
                <a16:creationId xmlns:a16="http://schemas.microsoft.com/office/drawing/2014/main" id="{BAADA9DE-BB92-C31D-ABF6-A5D0BC1AB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887" y="349953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577" name="Line 13">
            <a:extLst>
              <a:ext uri="{FF2B5EF4-FFF2-40B4-BE49-F238E27FC236}">
                <a16:creationId xmlns:a16="http://schemas.microsoft.com/office/drawing/2014/main" id="{B5999626-A2D3-36D6-0DB4-186290D63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8" name="Line 12">
            <a:extLst>
              <a:ext uri="{FF2B5EF4-FFF2-40B4-BE49-F238E27FC236}">
                <a16:creationId xmlns:a16="http://schemas.microsoft.com/office/drawing/2014/main" id="{E3246B95-E2B0-A79E-DD6D-0C5D634F6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2994706"/>
            <a:ext cx="300037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Text Box 17">
            <a:extLst>
              <a:ext uri="{FF2B5EF4-FFF2-40B4-BE49-F238E27FC236}">
                <a16:creationId xmlns:a16="http://schemas.microsoft.com/office/drawing/2014/main" id="{4345D2B9-3B9D-F1CB-8EAE-78B5CA302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287" y="3358243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 = NULL</a:t>
            </a:r>
          </a:p>
        </p:txBody>
      </p:sp>
      <p:sp>
        <p:nvSpPr>
          <p:cNvPr id="108580" name="Rectangle 37">
            <a:extLst>
              <a:ext uri="{FF2B5EF4-FFF2-40B4-BE49-F238E27FC236}">
                <a16:creationId xmlns:a16="http://schemas.microsoft.com/office/drawing/2014/main" id="{8F922461-749E-EEAA-0BA8-9579B234F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3721781"/>
            <a:ext cx="896937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81" name="Rectangle 38">
            <a:extLst>
              <a:ext uri="{FF2B5EF4-FFF2-40B4-BE49-F238E27FC236}">
                <a16:creationId xmlns:a16="http://schemas.microsoft.com/office/drawing/2014/main" id="{A56C870C-3F0E-0C5F-6B5A-0AAE7D2E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3721781"/>
            <a:ext cx="300038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2" name="Rectangle 39">
            <a:extLst>
              <a:ext uri="{FF2B5EF4-FFF2-40B4-BE49-F238E27FC236}">
                <a16:creationId xmlns:a16="http://schemas.microsoft.com/office/drawing/2014/main" id="{640E688C-BC26-E2F9-627C-14AA1A27C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3721781"/>
            <a:ext cx="896937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83" name="Rectangle 40">
            <a:extLst>
              <a:ext uri="{FF2B5EF4-FFF2-40B4-BE49-F238E27FC236}">
                <a16:creationId xmlns:a16="http://schemas.microsoft.com/office/drawing/2014/main" id="{E3551E0C-CE47-96BC-E383-B78E690A5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3721781"/>
            <a:ext cx="300038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4" name="Rectangle 41">
            <a:extLst>
              <a:ext uri="{FF2B5EF4-FFF2-40B4-BE49-F238E27FC236}">
                <a16:creationId xmlns:a16="http://schemas.microsoft.com/office/drawing/2014/main" id="{3BB09B30-EBE8-3F95-9340-E0C0687A2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3721781"/>
            <a:ext cx="898525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85" name="Rectangle 42">
            <a:extLst>
              <a:ext uri="{FF2B5EF4-FFF2-40B4-BE49-F238E27FC236}">
                <a16:creationId xmlns:a16="http://schemas.microsoft.com/office/drawing/2014/main" id="{05ACFA52-C66C-7565-4C6B-39A01C3B8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3721781"/>
            <a:ext cx="298450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6" name="Line 12">
            <a:extLst>
              <a:ext uri="{FF2B5EF4-FFF2-40B4-BE49-F238E27FC236}">
                <a16:creationId xmlns:a16="http://schemas.microsoft.com/office/drawing/2014/main" id="{FD69A25D-6212-42AC-8988-76506B6FE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7" name="Line 13">
            <a:extLst>
              <a:ext uri="{FF2B5EF4-FFF2-40B4-BE49-F238E27FC236}">
                <a16:creationId xmlns:a16="http://schemas.microsoft.com/office/drawing/2014/main" id="{EA24AD2D-0389-D4C1-4211-B73B23ACBF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8" name="Text Box 14">
            <a:extLst>
              <a:ext uri="{FF2B5EF4-FFF2-40B4-BE49-F238E27FC236}">
                <a16:creationId xmlns:a16="http://schemas.microsoft.com/office/drawing/2014/main" id="{2399ABCA-A918-7BB0-C7FC-3D5107BC5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4120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89" name="Line 16">
            <a:extLst>
              <a:ext uri="{FF2B5EF4-FFF2-40B4-BE49-F238E27FC236}">
                <a16:creationId xmlns:a16="http://schemas.microsoft.com/office/drawing/2014/main" id="{4F7D00B7-C89C-DAD2-D428-DC83317E4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687" y="4078967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0" name="Text Box 17">
            <a:extLst>
              <a:ext uri="{FF2B5EF4-FFF2-40B4-BE49-F238E27FC236}">
                <a16:creationId xmlns:a16="http://schemas.microsoft.com/office/drawing/2014/main" id="{BEFE8587-6528-8183-407C-2E8E0755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487" y="410278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91" name="Text Box 17">
            <a:extLst>
              <a:ext uri="{FF2B5EF4-FFF2-40B4-BE49-F238E27FC236}">
                <a16:creationId xmlns:a16="http://schemas.microsoft.com/office/drawing/2014/main" id="{C943EB74-1361-631C-2A07-174C592E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487" y="41202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592" name="Line 13">
            <a:extLst>
              <a:ext uri="{FF2B5EF4-FFF2-40B4-BE49-F238E27FC236}">
                <a16:creationId xmlns:a16="http://schemas.microsoft.com/office/drawing/2014/main" id="{E9C934E2-D86A-C675-83AD-8331D2991B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3" name="Line 12">
            <a:extLst>
              <a:ext uri="{FF2B5EF4-FFF2-40B4-BE49-F238E27FC236}">
                <a16:creationId xmlns:a16="http://schemas.microsoft.com/office/drawing/2014/main" id="{F15FA568-6F31-D2B3-6B1C-BDA55AAD5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3739242"/>
            <a:ext cx="300037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4" name="Text Box 17">
            <a:extLst>
              <a:ext uri="{FF2B5EF4-FFF2-40B4-BE49-F238E27FC236}">
                <a16:creationId xmlns:a16="http://schemas.microsoft.com/office/drawing/2014/main" id="{EB4664DC-7C89-12AB-34A7-64287E485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287" y="4120243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</a:t>
            </a:r>
          </a:p>
        </p:txBody>
      </p:sp>
      <p:sp>
        <p:nvSpPr>
          <p:cNvPr id="108595" name="Freeform 54">
            <a:extLst>
              <a:ext uri="{FF2B5EF4-FFF2-40B4-BE49-F238E27FC236}">
                <a16:creationId xmlns:a16="http://schemas.microsoft.com/office/drawing/2014/main" id="{5D867551-25AC-0BBE-C051-0E30FDB5C9B4}"/>
              </a:ext>
            </a:extLst>
          </p:cNvPr>
          <p:cNvSpPr>
            <a:spLocks/>
          </p:cNvSpPr>
          <p:nvPr/>
        </p:nvSpPr>
        <p:spPr bwMode="auto">
          <a:xfrm>
            <a:off x="8018237" y="3586842"/>
            <a:ext cx="2141538" cy="401638"/>
          </a:xfrm>
          <a:custGeom>
            <a:avLst/>
            <a:gdLst>
              <a:gd name="T0" fmla="*/ 1541287 w 2142392"/>
              <a:gd name="T1" fmla="*/ 338066 h 401516"/>
              <a:gd name="T2" fmla="*/ 1856551 w 2142392"/>
              <a:gd name="T3" fmla="*/ 355704 h 401516"/>
              <a:gd name="T4" fmla="*/ 1891579 w 2142392"/>
              <a:gd name="T5" fmla="*/ 55855 h 401516"/>
              <a:gd name="T6" fmla="*/ 402836 w 2142392"/>
              <a:gd name="T7" fmla="*/ 20576 h 401516"/>
              <a:gd name="T8" fmla="*/ 0 w 2142392"/>
              <a:gd name="T9" fmla="*/ 161683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6" name="Line 16">
            <a:extLst>
              <a:ext uri="{FF2B5EF4-FFF2-40B4-BE49-F238E27FC236}">
                <a16:creationId xmlns:a16="http://schemas.microsoft.com/office/drawing/2014/main" id="{8992C034-7391-8E5B-B14A-561E4C1F85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1425" y="4085317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7" name="Line 16">
            <a:extLst>
              <a:ext uri="{FF2B5EF4-FFF2-40B4-BE49-F238E27FC236}">
                <a16:creationId xmlns:a16="http://schemas.microsoft.com/office/drawing/2014/main" id="{F560275F-9396-2156-FEB8-D9F820DC6C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687" y="3282042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8" name="Rectangle 57">
            <a:extLst>
              <a:ext uri="{FF2B5EF4-FFF2-40B4-BE49-F238E27FC236}">
                <a16:creationId xmlns:a16="http://schemas.microsoft.com/office/drawing/2014/main" id="{610CCD80-FBD7-0C4D-ADD7-8DB0FCED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46917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99" name="Rectangle 58">
            <a:extLst>
              <a:ext uri="{FF2B5EF4-FFF2-40B4-BE49-F238E27FC236}">
                <a16:creationId xmlns:a16="http://schemas.microsoft.com/office/drawing/2014/main" id="{55EEC7B6-6A78-D6DE-659A-BA15D34C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46917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0" name="Rectangle 59">
            <a:extLst>
              <a:ext uri="{FF2B5EF4-FFF2-40B4-BE49-F238E27FC236}">
                <a16:creationId xmlns:a16="http://schemas.microsoft.com/office/drawing/2014/main" id="{83FD314E-B53D-48EF-509C-DA1B0E85C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46917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601" name="Rectangle 60">
            <a:extLst>
              <a:ext uri="{FF2B5EF4-FFF2-40B4-BE49-F238E27FC236}">
                <a16:creationId xmlns:a16="http://schemas.microsoft.com/office/drawing/2014/main" id="{2C28F912-AF8C-95DB-F852-51C6032F4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46917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2" name="Rectangle 61">
            <a:extLst>
              <a:ext uri="{FF2B5EF4-FFF2-40B4-BE49-F238E27FC236}">
                <a16:creationId xmlns:a16="http://schemas.microsoft.com/office/drawing/2014/main" id="{09C9F0D4-2817-CEF1-DC1D-0FF5F822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46917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603" name="Rectangle 62">
            <a:extLst>
              <a:ext uri="{FF2B5EF4-FFF2-40B4-BE49-F238E27FC236}">
                <a16:creationId xmlns:a16="http://schemas.microsoft.com/office/drawing/2014/main" id="{4577DF05-FAD1-CF6F-9CDE-6C4B54DF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46917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4" name="Text Box 17">
            <a:extLst>
              <a:ext uri="{FF2B5EF4-FFF2-40B4-BE49-F238E27FC236}">
                <a16:creationId xmlns:a16="http://schemas.microsoft.com/office/drawing/2014/main" id="{B089ECE4-9B53-4D35-A85D-D7F3366F0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487" y="50727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605" name="Text Box 17">
            <a:extLst>
              <a:ext uri="{FF2B5EF4-FFF2-40B4-BE49-F238E27FC236}">
                <a16:creationId xmlns:a16="http://schemas.microsoft.com/office/drawing/2014/main" id="{4AE97AC1-18E7-72F0-953E-33BC70FE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3212" y="5064805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</a:t>
            </a:r>
          </a:p>
        </p:txBody>
      </p:sp>
      <p:sp>
        <p:nvSpPr>
          <p:cNvPr id="108606" name="Line 13">
            <a:extLst>
              <a:ext uri="{FF2B5EF4-FFF2-40B4-BE49-F238E27FC236}">
                <a16:creationId xmlns:a16="http://schemas.microsoft.com/office/drawing/2014/main" id="{F35346A7-C3C5-03B4-97A8-C145EAC88F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46917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07" name="Line 12">
            <a:extLst>
              <a:ext uri="{FF2B5EF4-FFF2-40B4-BE49-F238E27FC236}">
                <a16:creationId xmlns:a16="http://schemas.microsoft.com/office/drawing/2014/main" id="{25B03871-9EFF-35B7-0B61-A2EDEAEE5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4709206"/>
            <a:ext cx="300037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08" name="Text Box 17">
            <a:extLst>
              <a:ext uri="{FF2B5EF4-FFF2-40B4-BE49-F238E27FC236}">
                <a16:creationId xmlns:a16="http://schemas.microsoft.com/office/drawing/2014/main" id="{96778A4E-422A-B3A9-F65E-2667708E1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287" y="5072743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 = NULL</a:t>
            </a:r>
          </a:p>
        </p:txBody>
      </p:sp>
      <p:sp>
        <p:nvSpPr>
          <p:cNvPr id="108609" name="Freeform 72">
            <a:extLst>
              <a:ext uri="{FF2B5EF4-FFF2-40B4-BE49-F238E27FC236}">
                <a16:creationId xmlns:a16="http://schemas.microsoft.com/office/drawing/2014/main" id="{49531592-8C3B-3E8E-CED2-EDFA43AA0744}"/>
              </a:ext>
            </a:extLst>
          </p:cNvPr>
          <p:cNvSpPr>
            <a:spLocks/>
          </p:cNvSpPr>
          <p:nvPr/>
        </p:nvSpPr>
        <p:spPr bwMode="auto">
          <a:xfrm>
            <a:off x="8018237" y="4556806"/>
            <a:ext cx="2141538" cy="401637"/>
          </a:xfrm>
          <a:custGeom>
            <a:avLst/>
            <a:gdLst>
              <a:gd name="T0" fmla="*/ 1541287 w 2142392"/>
              <a:gd name="T1" fmla="*/ 338059 h 401516"/>
              <a:gd name="T2" fmla="*/ 1856551 w 2142392"/>
              <a:gd name="T3" fmla="*/ 355694 h 401516"/>
              <a:gd name="T4" fmla="*/ 1891579 w 2142392"/>
              <a:gd name="T5" fmla="*/ 55855 h 401516"/>
              <a:gd name="T6" fmla="*/ 402836 w 2142392"/>
              <a:gd name="T7" fmla="*/ 20576 h 401516"/>
              <a:gd name="T8" fmla="*/ 0 w 2142392"/>
              <a:gd name="T9" fmla="*/ 161683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0" name="Line 16">
            <a:extLst>
              <a:ext uri="{FF2B5EF4-FFF2-40B4-BE49-F238E27FC236}">
                <a16:creationId xmlns:a16="http://schemas.microsoft.com/office/drawing/2014/main" id="{C0B1E2D6-7EA9-EB12-5094-C77F87D38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02687" y="5034642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1" name="Freeform 74">
            <a:extLst>
              <a:ext uri="{FF2B5EF4-FFF2-40B4-BE49-F238E27FC236}">
                <a16:creationId xmlns:a16="http://schemas.microsoft.com/office/drawing/2014/main" id="{902D560A-91AB-A9A2-AA2D-C0906BFC97E0}"/>
              </a:ext>
            </a:extLst>
          </p:cNvPr>
          <p:cNvSpPr>
            <a:spLocks/>
          </p:cNvSpPr>
          <p:nvPr/>
        </p:nvSpPr>
        <p:spPr bwMode="auto">
          <a:xfrm>
            <a:off x="9678763" y="4501242"/>
            <a:ext cx="1914525" cy="457200"/>
          </a:xfrm>
          <a:custGeom>
            <a:avLst/>
            <a:gdLst>
              <a:gd name="T0" fmla="*/ 448986 w 2142392"/>
              <a:gd name="T1" fmla="*/ 1406428 h 401516"/>
              <a:gd name="T2" fmla="*/ 540823 w 2142392"/>
              <a:gd name="T3" fmla="*/ 1479806 h 401516"/>
              <a:gd name="T4" fmla="*/ 551028 w 2142392"/>
              <a:gd name="T5" fmla="*/ 232369 h 401516"/>
              <a:gd name="T6" fmla="*/ 117348 w 2142392"/>
              <a:gd name="T7" fmla="*/ 85611 h 401516"/>
              <a:gd name="T8" fmla="*/ 0 w 2142392"/>
              <a:gd name="T9" fmla="*/ 672641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2" name="Text Box 17">
            <a:extLst>
              <a:ext uri="{FF2B5EF4-FFF2-40B4-BE49-F238E27FC236}">
                <a16:creationId xmlns:a16="http://schemas.microsoft.com/office/drawing/2014/main" id="{AD74D121-633B-92E5-3047-69AE0D84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087" y="5052106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 ==NULL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5C428088-F7AB-B0AC-652E-6564B5905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A1AF51-9E1B-46C9-A835-A22634E1776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DB0B3-FB0A-EBDA-8C0A-BF869E61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</a:p>
        </p:txBody>
      </p:sp>
      <p:pic>
        <p:nvPicPr>
          <p:cNvPr id="110596" name="Picture 2">
            <a:extLst>
              <a:ext uri="{FF2B5EF4-FFF2-40B4-BE49-F238E27FC236}">
                <a16:creationId xmlns:a16="http://schemas.microsoft.com/office/drawing/2014/main" id="{FC5F2DBE-33F1-51AD-5690-F622E0F1A16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77" y="1095433"/>
            <a:ext cx="7246894" cy="4850650"/>
          </a:xfr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002060"/>
                </a:solidFill>
              </a:rPr>
              <a:t>Ứng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dụng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danh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sách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liên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kết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đơn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trong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một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số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bài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toán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cụ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thể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7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C827F-606E-E5F1-3D77-0DDEFA06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68DF31-89F5-AEF2-9591-14FA5E4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F00F1-37FD-271E-AB94-1F66CDFB8E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lvl="1"/>
            <a:r>
              <a:rPr lang="vi-VN" dirty="0"/>
              <a:t>Xây dựng danh sách liên kết với các khóa được cung cấp ban đầu là dãy 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: </a:t>
            </a:r>
          </a:p>
          <a:p>
            <a:pPr lvl="2"/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hay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(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.</a:t>
            </a:r>
          </a:p>
          <a:p>
            <a:r>
              <a:rPr lang="en-US" dirty="0" err="1"/>
              <a:t>Nộp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0009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 1: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số nguyên dương n (1 &lt;= n &lt;= 1000)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 2: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số nguyên dương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…,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Các dòng tiếp theo lần lượt là các lệnh để thao tác (kết thúc bởi ký hiệu #)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 :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addlast</a:t>
            </a:r>
            <a:r>
              <a:rPr lang="en-US" sz="1800" b="1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k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: </a:t>
            </a:r>
            <a:r>
              <a:rPr lang="vi-VN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thêm phần tử có key bằng k vào cuối danh sách (nếu k chưa tồn tại)</a:t>
            </a:r>
            <a:endParaRPr lang="en-US" sz="1800" kern="0" dirty="0">
              <a:solidFill>
                <a:srgbClr val="000000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addfirst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phần tử có key bằng k vào đầu danh sách (nếu k chưa tồn tại)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addafter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v: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phần tử có key bằng u vào sau phần tử có key bằng v trên danh sách (nếu v đã tồn tại trên danh sách và u chưa tồn tại)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addbefore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v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phần tử có key bằng u vào trước phần tử có key bằng v trên danh sách (nếu v đã tồn tại trên danh sách và u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tồn tại)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k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loại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bỏ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tử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key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bằng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k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khỏi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danh</a:t>
            </a:r>
            <a:r>
              <a:rPr lang="en-US" sz="18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sách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reverse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 ngược thứ tự các phần tử của danh sách (không được cấp phát mới các phần tử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Output:  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g</a:t>
            </a:r>
            <a:r>
              <a:rPr lang="vi-VN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hi ra dãy khóa của danh sách thu được sau 1 chuỗi các lệnh thao tác đã cho</a:t>
            </a:r>
            <a:endParaRPr lang="en-US" sz="1800" kern="0" dirty="0">
              <a:solidFill>
                <a:srgbClr val="000000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9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3033B-163B-60E0-5237-940CB127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033EB-E442-7DD9-1FBF-66C69414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22D45-A727-11E2-AD4A-D42906DC03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5 4 3 2 1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addfirst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addafter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5 4 3 2 10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stdio.h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string.h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;// point to the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of the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current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200" b="1" dirty="0">
                <a:latin typeface="Courier New" panose="02070309020205020404" pitchFamily="49" charset="0"/>
              </a:rPr>
              <a:t> Node;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root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</p:txBody>
      </p:sp>
    </p:spTree>
    <p:extLst>
      <p:ext uri="{BB962C8B-B14F-4D97-AF65-F5344CB8AC3E}">
        <p14:creationId xmlns:p14="http://schemas.microsoft.com/office/powerpoint/2010/main" val="91449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0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Node* new = (Node*)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000" b="1" dirty="0">
                <a:latin typeface="Courier New" panose="02070309020205020404" pitchFamily="49" charset="0"/>
              </a:rPr>
              <a:t>(Node));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000" b="1" dirty="0">
                <a:latin typeface="Courier New" panose="02070309020205020404" pitchFamily="49" charset="0"/>
              </a:rPr>
              <a:t>=e;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0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0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Node*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for(p = root; p != NULL; p =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if(p-&gt;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000" b="1" dirty="0">
                <a:latin typeface="Courier New" panose="02070309020205020404" pitchFamily="49" charset="0"/>
              </a:rPr>
              <a:t> == e)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NULL;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0684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insertAtTail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Node* new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if (root == NULL) { root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= NULL; return;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Node* p = root;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400" b="1" dirty="0">
                <a:latin typeface="Courier New" panose="02070309020205020404" pitchFamily="49" charset="0"/>
              </a:rPr>
              <a:t> (p-&gt;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!=NULL) p=p-&gt;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 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= p;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417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82963C0C-72D0-6649-D77E-C6B9E497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sz="3600" dirty="0"/>
              <a:t>Danh </a:t>
            </a:r>
            <a:r>
              <a:rPr lang="en-GB" sz="3600" dirty="0" err="1"/>
              <a:t>sách</a:t>
            </a:r>
            <a:r>
              <a:rPr lang="en-GB" sz="3600" dirty="0"/>
              <a:t> </a:t>
            </a:r>
            <a:r>
              <a:rPr lang="en-GB" sz="3600" dirty="0" err="1"/>
              <a:t>liên</a:t>
            </a:r>
            <a:r>
              <a:rPr lang="en-GB" sz="3600" dirty="0"/>
              <a:t> </a:t>
            </a:r>
            <a:r>
              <a:rPr lang="en-GB" sz="3600" dirty="0" err="1"/>
              <a:t>kết</a:t>
            </a:r>
            <a:r>
              <a:rPr lang="en-GB" sz="3600" dirty="0"/>
              <a:t> </a:t>
            </a:r>
            <a:r>
              <a:rPr lang="en-GB" sz="3600" dirty="0" err="1"/>
              <a:t>đơn</a:t>
            </a: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76B1-9B11-8DBB-0CD8-B2646259B7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53169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algn="just">
              <a:defRPr/>
            </a:pPr>
            <a:r>
              <a:rPr lang="en-GB" dirty="0">
                <a:solidFill>
                  <a:schemeClr val="tx1"/>
                </a:solidFill>
              </a:rPr>
              <a:t>Danh </a:t>
            </a:r>
            <a:r>
              <a:rPr lang="en-GB" dirty="0" err="1">
                <a:solidFill>
                  <a:schemeClr val="tx1"/>
                </a:solidFill>
              </a:rPr>
              <a:t>sách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liên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kết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là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tập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hợp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các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phần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tử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mỗi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phần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tử</a:t>
            </a:r>
            <a:r>
              <a:rPr lang="en-GB" dirty="0">
                <a:solidFill>
                  <a:schemeClr val="tx1"/>
                </a:solidFill>
              </a:rPr>
              <a:t> (</a:t>
            </a:r>
            <a:r>
              <a:rPr lang="en-GB" dirty="0" err="1">
                <a:solidFill>
                  <a:schemeClr val="tx1"/>
                </a:solidFill>
              </a:rPr>
              <a:t>nút</a:t>
            </a:r>
            <a:r>
              <a:rPr lang="en-GB" dirty="0">
                <a:solidFill>
                  <a:schemeClr val="tx1"/>
                </a:solidFill>
              </a:rPr>
              <a:t>) </a:t>
            </a:r>
            <a:r>
              <a:rPr lang="en-GB" dirty="0" err="1">
                <a:solidFill>
                  <a:schemeClr val="tx1"/>
                </a:solidFill>
              </a:rPr>
              <a:t>chứa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một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số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thông</a:t>
            </a:r>
            <a:r>
              <a:rPr lang="en-GB" dirty="0">
                <a:solidFill>
                  <a:srgbClr val="C00000"/>
                </a:solidFill>
              </a:rPr>
              <a:t> tin </a:t>
            </a:r>
            <a:r>
              <a:rPr lang="en-GB" dirty="0" err="1">
                <a:solidFill>
                  <a:schemeClr val="tx1"/>
                </a:solidFill>
              </a:rPr>
              <a:t>và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một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rgbClr val="C00000"/>
                </a:solidFill>
              </a:rPr>
              <a:t>con </a:t>
            </a:r>
            <a:r>
              <a:rPr lang="en-GB" dirty="0" err="1">
                <a:solidFill>
                  <a:srgbClr val="C00000"/>
                </a:solidFill>
              </a:rPr>
              <a:t>trỏ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trỏ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tới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nút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tiếp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theo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trong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danh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sách</a:t>
            </a:r>
            <a:endParaRPr lang="en-GB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GB" dirty="0">
                <a:solidFill>
                  <a:schemeClr val="tx1"/>
                </a:solidFill>
              </a:rPr>
              <a:t>Trong </a:t>
            </a:r>
            <a:r>
              <a:rPr lang="en-GB" dirty="0" err="1">
                <a:solidFill>
                  <a:schemeClr val="tx1"/>
                </a:solidFill>
              </a:rPr>
              <a:t>ví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dụ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dưới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đây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danh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sách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gồm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bốn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nút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được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lưu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trữ</a:t>
            </a:r>
            <a:r>
              <a:rPr lang="en-GB" dirty="0">
                <a:solidFill>
                  <a:schemeClr val="tx1"/>
                </a:solidFill>
              </a:rPr>
              <a:t> ở </a:t>
            </a:r>
            <a:r>
              <a:rPr lang="en-GB" dirty="0" err="1">
                <a:solidFill>
                  <a:schemeClr val="tx1"/>
                </a:solidFill>
              </a:rPr>
              <a:t>các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vị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trí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không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kế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tiếp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trong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bộ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nhớ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244" name="Group 5">
            <a:extLst>
              <a:ext uri="{FF2B5EF4-FFF2-40B4-BE49-F238E27FC236}">
                <a16:creationId xmlns:a16="http://schemas.microsoft.com/office/drawing/2014/main" id="{C8910048-9A04-09E1-3577-BCF0D7031D01}"/>
              </a:ext>
            </a:extLst>
          </p:cNvPr>
          <p:cNvGrpSpPr>
            <a:grpSpLocks/>
          </p:cNvGrpSpPr>
          <p:nvPr/>
        </p:nvGrpSpPr>
        <p:grpSpPr bwMode="auto">
          <a:xfrm>
            <a:off x="2224307" y="3490544"/>
            <a:ext cx="1714500" cy="369888"/>
            <a:chOff x="714348" y="3500438"/>
            <a:chExt cx="1714512" cy="369332"/>
          </a:xfrm>
        </p:grpSpPr>
        <p:sp>
          <p:nvSpPr>
            <p:cNvPr id="10267" name="TextBox 3">
              <a:extLst>
                <a:ext uri="{FF2B5EF4-FFF2-40B4-BE49-F238E27FC236}">
                  <a16:creationId xmlns:a16="http://schemas.microsoft.com/office/drawing/2014/main" id="{B41E52DD-3D11-8E5B-3114-EC3CD4489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  <p:sp>
          <p:nvSpPr>
            <p:cNvPr id="10268" name="TextBox 4">
              <a:extLst>
                <a:ext uri="{FF2B5EF4-FFF2-40B4-BE49-F238E27FC236}">
                  <a16:creationId xmlns:a16="http://schemas.microsoft.com/office/drawing/2014/main" id="{11DA6C29-DBCC-1A96-06E9-767B3B0AD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5" name="Group 6">
            <a:extLst>
              <a:ext uri="{FF2B5EF4-FFF2-40B4-BE49-F238E27FC236}">
                <a16:creationId xmlns:a16="http://schemas.microsoft.com/office/drawing/2014/main" id="{B69FC7D9-E14E-F20C-87DB-0A63E640DD09}"/>
              </a:ext>
            </a:extLst>
          </p:cNvPr>
          <p:cNvGrpSpPr>
            <a:grpSpLocks/>
          </p:cNvGrpSpPr>
          <p:nvPr/>
        </p:nvGrpSpPr>
        <p:grpSpPr bwMode="auto">
          <a:xfrm>
            <a:off x="4581745" y="4049344"/>
            <a:ext cx="1714500" cy="369888"/>
            <a:chOff x="714348" y="3500438"/>
            <a:chExt cx="1714512" cy="369332"/>
          </a:xfrm>
        </p:grpSpPr>
        <p:sp>
          <p:nvSpPr>
            <p:cNvPr id="10265" name="TextBox 7">
              <a:extLst>
                <a:ext uri="{FF2B5EF4-FFF2-40B4-BE49-F238E27FC236}">
                  <a16:creationId xmlns:a16="http://schemas.microsoft.com/office/drawing/2014/main" id="{733753BE-F4FE-8977-F0EE-BE7A74677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10266" name="TextBox 8">
              <a:extLst>
                <a:ext uri="{FF2B5EF4-FFF2-40B4-BE49-F238E27FC236}">
                  <a16:creationId xmlns:a16="http://schemas.microsoft.com/office/drawing/2014/main" id="{9CDFC4AB-8E0A-52E0-6A45-D26E7AEF1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6" name="Group 9">
            <a:extLst>
              <a:ext uri="{FF2B5EF4-FFF2-40B4-BE49-F238E27FC236}">
                <a16:creationId xmlns:a16="http://schemas.microsoft.com/office/drawing/2014/main" id="{C12A5601-5925-8E16-A55A-25D6BE55A082}"/>
              </a:ext>
            </a:extLst>
          </p:cNvPr>
          <p:cNvGrpSpPr>
            <a:grpSpLocks/>
          </p:cNvGrpSpPr>
          <p:nvPr/>
        </p:nvGrpSpPr>
        <p:grpSpPr bwMode="auto">
          <a:xfrm>
            <a:off x="8439370" y="3204794"/>
            <a:ext cx="1714500" cy="369888"/>
            <a:chOff x="714348" y="3500438"/>
            <a:chExt cx="1714512" cy="369332"/>
          </a:xfrm>
        </p:grpSpPr>
        <p:sp>
          <p:nvSpPr>
            <p:cNvPr id="10263" name="TextBox 10">
              <a:extLst>
                <a:ext uri="{FF2B5EF4-FFF2-40B4-BE49-F238E27FC236}">
                  <a16:creationId xmlns:a16="http://schemas.microsoft.com/office/drawing/2014/main" id="{9D24299B-78F9-9FC2-2137-242AF01A8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10264" name="TextBox 11">
              <a:extLst>
                <a:ext uri="{FF2B5EF4-FFF2-40B4-BE49-F238E27FC236}">
                  <a16:creationId xmlns:a16="http://schemas.microsoft.com/office/drawing/2014/main" id="{C57F8C6C-8466-E038-FA1E-3A10B7EFE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BF505C5-0436-72F1-635F-B39F76E60EDB}"/>
              </a:ext>
            </a:extLst>
          </p:cNvPr>
          <p:cNvCxnSpPr/>
          <p:nvPr/>
        </p:nvCxnSpPr>
        <p:spPr>
          <a:xfrm>
            <a:off x="3795933" y="3704857"/>
            <a:ext cx="714375" cy="5715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320109-7344-B4B1-DDC6-E5AE8C514386}"/>
              </a:ext>
            </a:extLst>
          </p:cNvPr>
          <p:cNvCxnSpPr/>
          <p:nvPr/>
        </p:nvCxnSpPr>
        <p:spPr>
          <a:xfrm rot="5400000" flipH="1" flipV="1">
            <a:off x="6153370" y="3919170"/>
            <a:ext cx="357188" cy="3571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B1D6F8-2A05-F588-82E8-75D24E206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852" y="4562107"/>
            <a:ext cx="223551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Information part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ED9D10-9B74-6E5F-4872-DC29262ADB46}"/>
              </a:ext>
            </a:extLst>
          </p:cNvPr>
          <p:cNvCxnSpPr/>
          <p:nvPr/>
        </p:nvCxnSpPr>
        <p:spPr>
          <a:xfrm rot="5400000">
            <a:off x="2407664" y="4246989"/>
            <a:ext cx="774700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0BEA7-AC95-AF82-440D-0B2EE6AF2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246" y="5517782"/>
            <a:ext cx="22859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Pointer (Address part)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6B869EB-4D30-AB04-FD40-3D5B6D64A656}"/>
              </a:ext>
            </a:extLst>
          </p:cNvPr>
          <p:cNvCxnSpPr/>
          <p:nvPr/>
        </p:nvCxnSpPr>
        <p:spPr>
          <a:xfrm rot="16200000" flipH="1">
            <a:off x="3480814" y="4032676"/>
            <a:ext cx="1630362" cy="12858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3" name="TextBox 26">
            <a:extLst>
              <a:ext uri="{FF2B5EF4-FFF2-40B4-BE49-F238E27FC236}">
                <a16:creationId xmlns:a16="http://schemas.microsoft.com/office/drawing/2014/main" id="{FE559517-D046-753A-F961-C07BACB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370" y="3061919"/>
            <a:ext cx="785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0254" name="TextBox 27">
            <a:extLst>
              <a:ext uri="{FF2B5EF4-FFF2-40B4-BE49-F238E27FC236}">
                <a16:creationId xmlns:a16="http://schemas.microsoft.com/office/drawing/2014/main" id="{0F304421-77DF-3774-3701-FBA97C785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933" y="3549283"/>
            <a:ext cx="785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0255" name="TextBox 28">
            <a:extLst>
              <a:ext uri="{FF2B5EF4-FFF2-40B4-BE49-F238E27FC236}">
                <a16:creationId xmlns:a16="http://schemas.microsoft.com/office/drawing/2014/main" id="{66B3B44A-8C36-FC49-A11B-6F4C3C979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558" y="2776169"/>
            <a:ext cx="785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</a:p>
        </p:txBody>
      </p:sp>
      <p:grpSp>
        <p:nvGrpSpPr>
          <p:cNvPr id="10256" name="Group 30">
            <a:extLst>
              <a:ext uri="{FF2B5EF4-FFF2-40B4-BE49-F238E27FC236}">
                <a16:creationId xmlns:a16="http://schemas.microsoft.com/office/drawing/2014/main" id="{95C82983-2C2D-DCF3-36CF-96A3FDBDB9C9}"/>
              </a:ext>
            </a:extLst>
          </p:cNvPr>
          <p:cNvGrpSpPr>
            <a:grpSpLocks/>
          </p:cNvGrpSpPr>
          <p:nvPr/>
        </p:nvGrpSpPr>
        <p:grpSpPr bwMode="auto">
          <a:xfrm>
            <a:off x="5939057" y="3347669"/>
            <a:ext cx="1714500" cy="369888"/>
            <a:chOff x="714348" y="3500438"/>
            <a:chExt cx="1714512" cy="369332"/>
          </a:xfrm>
        </p:grpSpPr>
        <p:sp>
          <p:nvSpPr>
            <p:cNvPr id="10261" name="TextBox 31">
              <a:extLst>
                <a:ext uri="{FF2B5EF4-FFF2-40B4-BE49-F238E27FC236}">
                  <a16:creationId xmlns:a16="http://schemas.microsoft.com/office/drawing/2014/main" id="{BA96546E-4B39-6662-D743-E42C09C53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10262" name="TextBox 32">
              <a:extLst>
                <a:ext uri="{FF2B5EF4-FFF2-40B4-BE49-F238E27FC236}">
                  <a16:creationId xmlns:a16="http://schemas.microsoft.com/office/drawing/2014/main" id="{47266160-CAAE-24D2-D7FF-6E36233A0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57" name="TextBox 33">
            <a:extLst>
              <a:ext uri="{FF2B5EF4-FFF2-40B4-BE49-F238E27FC236}">
                <a16:creationId xmlns:a16="http://schemas.microsoft.com/office/drawing/2014/main" id="{41BD40DE-E28A-6148-A535-3CCE86FF4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245" y="2919044"/>
            <a:ext cx="785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338285-784D-5BD4-DD17-FBF7A8081082}"/>
              </a:ext>
            </a:extLst>
          </p:cNvPr>
          <p:cNvCxnSpPr/>
          <p:nvPr/>
        </p:nvCxnSpPr>
        <p:spPr>
          <a:xfrm rot="10800000">
            <a:off x="5653307" y="3919169"/>
            <a:ext cx="8572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40">
            <a:extLst>
              <a:ext uri="{FF2B5EF4-FFF2-40B4-BE49-F238E27FC236}">
                <a16:creationId xmlns:a16="http://schemas.microsoft.com/office/drawing/2014/main" id="{0BFF547C-8D19-45A8-CBA0-3AEE5E638154}"/>
              </a:ext>
            </a:extLst>
          </p:cNvPr>
          <p:cNvCxnSpPr/>
          <p:nvPr/>
        </p:nvCxnSpPr>
        <p:spPr>
          <a:xfrm rot="5400000" flipH="1" flipV="1">
            <a:off x="5566789" y="3618338"/>
            <a:ext cx="387350" cy="21431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BFA6460-8259-D855-A653-225B21B915E7}"/>
              </a:ext>
            </a:extLst>
          </p:cNvPr>
          <p:cNvCxnSpPr/>
          <p:nvPr/>
        </p:nvCxnSpPr>
        <p:spPr>
          <a:xfrm flipV="1">
            <a:off x="7439246" y="3347670"/>
            <a:ext cx="928687" cy="214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return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, 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new-&gt;next =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 = new;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01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Node*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19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== e){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    Node*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tmp</a:t>
            </a:r>
            <a:r>
              <a:rPr lang="fr-FR" altLang="en-US" sz="1900" b="1" dirty="0">
                <a:latin typeface="Courier New" panose="02070309020205020404" pitchFamily="49" charset="0"/>
              </a:rPr>
              <a:t> = root; root = 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; free(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tmp</a:t>
            </a:r>
            <a:r>
              <a:rPr lang="fr-FR" altLang="en-US" sz="1900" b="1" dirty="0">
                <a:latin typeface="Courier New" panose="02070309020205020404" pitchFamily="49" charset="0"/>
              </a:rPr>
              <a:t>); return root;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19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, e);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void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freeList</a:t>
            </a:r>
            <a:r>
              <a:rPr lang="en-US" altLang="en-US" sz="1900" b="1" dirty="0">
                <a:latin typeface="Courier New" panose="02070309020205020404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Node*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=root; 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while (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 != NULL){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  root = root-&gt;next; free(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);   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2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u,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!= NULL) return root;// do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nothing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==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root; return q;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427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u,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==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q;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5750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reverse(Node *root){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pp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(p != NULL){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 =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pp;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pp = 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pp;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000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(p != NULL){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printf("%d ",p-&gt;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 =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printf("\n");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main(){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solve();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sz="2200" b="1" dirty="0">
                <a:latin typeface="Courier New" panose="02070309020205020404" pitchFamily="49" charset="0"/>
              </a:rPr>
              <a:t>(root);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freeList</a:t>
            </a:r>
            <a:r>
              <a:rPr lang="fr-FR" altLang="en-US" sz="22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77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solve(){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n, i;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d",&amp;n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for(i = 1; i &lt;= n; i++){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h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h,k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marL="636588"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while(1){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char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[256];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en-US" altLang="en-US" sz="2200" b="1" dirty="0">
                <a:latin typeface="Courier New" panose="02070309020205020404" pitchFamily="49" charset="0"/>
              </a:rPr>
              <a:t>("%s",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if(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,"#") == 0) break;</a:t>
            </a: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47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addlast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en-US" altLang="en-US" sz="2200" b="1" dirty="0">
                <a:latin typeface="Courier New" panose="02070309020205020404" pitchFamily="49" charset="0"/>
              </a:rPr>
              <a:t>if(find(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en-US" altLang="en-US" sz="2200" b="1" dirty="0">
                <a:latin typeface="Courier New" panose="02070309020205020404" pitchFamily="49" charset="0"/>
              </a:rPr>
              <a:t>) == NULL)//h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h,k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200" b="1" dirty="0">
                <a:latin typeface="Courier New" panose="02070309020205020404" pitchFamily="49" charset="0"/>
              </a:rPr>
              <a:t>(k);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addfirst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marL="457200" indent="-49213"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en-US" altLang="en-US" sz="2200" b="1" dirty="0">
                <a:latin typeface="Courier New" panose="02070309020205020404" pitchFamily="49" charset="0"/>
              </a:rPr>
              <a:t>if(find(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en-US" altLang="en-US" sz="2200" b="1" dirty="0">
                <a:latin typeface="Courier New" panose="02070309020205020404" pitchFamily="49" charset="0"/>
              </a:rPr>
              <a:t>) == NULL)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(k);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u, v;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200" b="1" dirty="0">
                <a:latin typeface="Courier New" panose="02070309020205020404" pitchFamily="49" charset="0"/>
              </a:rPr>
              <a:t>",&amp;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u,&amp;v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== NULL)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435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u, v;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200" b="1" dirty="0">
                <a:latin typeface="Courier New" panose="02070309020205020404" pitchFamily="49" charset="0"/>
              </a:rPr>
              <a:t>",&amp;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u,&amp;v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== NULL)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remove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cmd,"reverse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    root = reverse(root);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718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E14C0-6F70-ABCE-D09E-9820ABBD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DDAE9-1080-B39C-3829-B0DB8DBD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E3F18-CF1C-0DA7-965F-A3908285A4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C2C2C"/>
                </a:solidFill>
                <a:effectLst/>
              </a:rPr>
              <a:t>Một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đa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thức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p(x)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là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một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biểu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thức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với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biến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x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với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c</a:t>
            </a:r>
            <a:r>
              <a:rPr lang="en-US" dirty="0" err="1">
                <a:solidFill>
                  <a:srgbClr val="2C2C2C"/>
                </a:solidFill>
              </a:rPr>
              <a:t>ông</a:t>
            </a:r>
            <a:r>
              <a:rPr lang="en-US" dirty="0">
                <a:solidFill>
                  <a:srgbClr val="2C2C2C"/>
                </a:solidFill>
              </a:rPr>
              <a:t> </a:t>
            </a:r>
            <a:r>
              <a:rPr lang="en-US" dirty="0" err="1">
                <a:solidFill>
                  <a:srgbClr val="2C2C2C"/>
                </a:solidFill>
              </a:rPr>
              <a:t>thức</a:t>
            </a:r>
            <a:r>
              <a:rPr lang="en-US" dirty="0">
                <a:solidFill>
                  <a:srgbClr val="2C2C2C"/>
                </a:solidFill>
              </a:rPr>
              <a:t> </a:t>
            </a:r>
            <a:r>
              <a:rPr lang="en-US" dirty="0" err="1">
                <a:solidFill>
                  <a:srgbClr val="2C2C2C"/>
                </a:solidFill>
              </a:rPr>
              <a:t>dạng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C00000"/>
                </a:solidFill>
                <a:effectLst/>
              </a:rPr>
              <a:t>a</a:t>
            </a:r>
            <a:r>
              <a:rPr lang="en-US" b="1" i="0" baseline="-25000" dirty="0" err="1">
                <a:solidFill>
                  <a:srgbClr val="C00000"/>
                </a:solidFill>
                <a:effectLst/>
              </a:rPr>
              <a:t>n</a:t>
            </a:r>
            <a:r>
              <a:rPr lang="en-US" b="1" i="0" dirty="0" err="1">
                <a:solidFill>
                  <a:srgbClr val="C00000"/>
                </a:solidFill>
                <a:effectLst/>
              </a:rPr>
              <a:t>x</a:t>
            </a:r>
            <a:r>
              <a:rPr lang="en-US" b="1" i="0" baseline="30000" dirty="0" err="1">
                <a:solidFill>
                  <a:srgbClr val="C00000"/>
                </a:solidFill>
                <a:effectLst/>
              </a:rPr>
              <a:t>n</a:t>
            </a:r>
            <a:r>
              <a:rPr lang="en-US" b="1" i="0" dirty="0">
                <a:solidFill>
                  <a:srgbClr val="C00000"/>
                </a:solidFill>
                <a:effectLst/>
              </a:rPr>
              <a:t> + a</a:t>
            </a:r>
            <a:r>
              <a:rPr lang="en-US" b="1" i="0" baseline="-25000" dirty="0">
                <a:solidFill>
                  <a:srgbClr val="C00000"/>
                </a:solidFill>
                <a:effectLst/>
              </a:rPr>
              <a:t>n-1</a:t>
            </a:r>
            <a:r>
              <a:rPr lang="en-US" b="1" i="0" dirty="0">
                <a:solidFill>
                  <a:srgbClr val="C00000"/>
                </a:solidFill>
                <a:effectLst/>
              </a:rPr>
              <a:t>x</a:t>
            </a:r>
            <a:r>
              <a:rPr lang="en-US" b="1" i="0" baseline="30000" dirty="0">
                <a:solidFill>
                  <a:srgbClr val="C00000"/>
                </a:solidFill>
                <a:effectLst/>
              </a:rPr>
              <a:t>n-1</a:t>
            </a:r>
            <a:r>
              <a:rPr lang="en-US" b="1" i="0" dirty="0">
                <a:solidFill>
                  <a:srgbClr val="C00000"/>
                </a:solidFill>
                <a:effectLst/>
              </a:rPr>
              <a:t> + …. + a</a:t>
            </a:r>
            <a:r>
              <a:rPr lang="en-US" b="1" i="0" baseline="-25000" dirty="0">
                <a:solidFill>
                  <a:srgbClr val="C00000"/>
                </a:solidFill>
                <a:effectLst/>
              </a:rPr>
              <a:t>1</a:t>
            </a:r>
            <a:r>
              <a:rPr lang="en-US" b="1" i="0" dirty="0">
                <a:solidFill>
                  <a:srgbClr val="C00000"/>
                </a:solidFill>
                <a:effectLst/>
              </a:rPr>
              <a:t>x+ a</a:t>
            </a:r>
            <a:r>
              <a:rPr lang="en-US" b="1" i="0" baseline="-25000" dirty="0">
                <a:solidFill>
                  <a:srgbClr val="C00000"/>
                </a:solidFill>
                <a:effectLst/>
              </a:rPr>
              <a:t>0</a:t>
            </a:r>
            <a:r>
              <a:rPr lang="en-US" b="1" baseline="-25000" dirty="0">
                <a:solidFill>
                  <a:srgbClr val="C00000"/>
                </a:solidFill>
              </a:rPr>
              <a:t>,</a:t>
            </a:r>
            <a:r>
              <a:rPr lang="en-US" b="1" i="0" dirty="0">
                <a:solidFill>
                  <a:srgbClr val="C00000"/>
                </a:solidFill>
                <a:effectLst/>
              </a:rPr>
              <a:t> </a:t>
            </a:r>
          </a:p>
          <a:p>
            <a:pPr lvl="1"/>
            <a:r>
              <a:rPr lang="en-US" b="0" i="0" dirty="0" err="1">
                <a:solidFill>
                  <a:srgbClr val="2C2C2C"/>
                </a:solidFill>
                <a:effectLst/>
              </a:rPr>
              <a:t>với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các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hệ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số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a</a:t>
            </a:r>
            <a:r>
              <a:rPr lang="en-US" b="0" i="0" baseline="-25000" dirty="0">
                <a:solidFill>
                  <a:srgbClr val="2C2C2C"/>
                </a:solidFill>
                <a:effectLst/>
              </a:rPr>
              <a:t>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là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các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số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thực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</a:p>
          <a:p>
            <a:pPr lvl="1"/>
            <a:r>
              <a:rPr lang="en-US" b="0" i="0" dirty="0">
                <a:solidFill>
                  <a:srgbClr val="2C2C2C"/>
                </a:solidFill>
                <a:effectLst/>
              </a:rPr>
              <a:t>n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là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số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nguyên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không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âm</a:t>
            </a:r>
            <a:r>
              <a:rPr lang="en-US" b="0" i="0" dirty="0">
                <a:solidFill>
                  <a:srgbClr val="2C2C2C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còn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được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gọi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là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bậc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của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đa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thức</a:t>
            </a:r>
            <a:r>
              <a:rPr lang="en-US" b="0" i="0" dirty="0">
                <a:solidFill>
                  <a:srgbClr val="2C2C2C"/>
                </a:solidFill>
                <a:effectLst/>
              </a:rPr>
              <a:t>.</a:t>
            </a:r>
          </a:p>
          <a:p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lvl="1"/>
            <a:r>
              <a:rPr lang="en-US" dirty="0" err="1"/>
              <a:t>Cộng</a:t>
            </a:r>
            <a:r>
              <a:rPr lang="en-US" dirty="0"/>
              <a:t> (</a:t>
            </a:r>
            <a:r>
              <a:rPr lang="en-US" dirty="0" err="1"/>
              <a:t>trừ</a:t>
            </a:r>
            <a:r>
              <a:rPr lang="en-US" dirty="0"/>
              <a:t>)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lvl="1"/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lvl="1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lvl="1"/>
            <a:r>
              <a:rPr lang="en-US" dirty="0"/>
              <a:t>..</a:t>
            </a:r>
          </a:p>
        </p:txBody>
      </p:sp>
      <p:sp>
        <p:nvSpPr>
          <p:cNvPr id="5" name="AutoShape 2" descr="working with polynomials">
            <a:extLst>
              <a:ext uri="{FF2B5EF4-FFF2-40B4-BE49-F238E27FC236}">
                <a16:creationId xmlns:a16="http://schemas.microsoft.com/office/drawing/2014/main" id="{FC9A0CF6-91EA-FBD9-95ED-7BCFD594E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1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002060"/>
                </a:solidFill>
              </a:rPr>
              <a:t>Xây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dựng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cấu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trúc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dữ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liệu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danh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sách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liên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kết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đơn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95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437DF-C965-62C9-EFE3-B019107B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2786-8582-3F1D-FB16-ECF08A01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C936D-3FBF-7A00-CFCE-1B3E9BEE51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mũ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 </a:t>
            </a:r>
            <a:r>
              <a:rPr lang="en-US" dirty="0" err="1"/>
              <a:t>lãng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"</a:t>
            </a:r>
            <a:r>
              <a:rPr lang="en-US" dirty="0" err="1"/>
              <a:t>thưa</a:t>
            </a:r>
            <a:r>
              <a:rPr lang="en-US" dirty="0"/>
              <a:t>"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6DD2B-247A-A732-C32B-0D88294E4564}"/>
              </a:ext>
            </a:extLst>
          </p:cNvPr>
          <p:cNvGrpSpPr/>
          <p:nvPr/>
        </p:nvGrpSpPr>
        <p:grpSpPr>
          <a:xfrm>
            <a:off x="6096000" y="1772233"/>
            <a:ext cx="4252232" cy="523220"/>
            <a:chOff x="2321385" y="2115133"/>
            <a:chExt cx="4252232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2B3255-A668-33EE-36CE-DD2448732C0D}"/>
                </a:ext>
              </a:extLst>
            </p:cNvPr>
            <p:cNvSpPr txBox="1"/>
            <p:nvPr/>
          </p:nvSpPr>
          <p:spPr>
            <a:xfrm>
              <a:off x="3445333" y="2155371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2E737-AAFF-8A49-B50B-CCDDF358AF6B}"/>
                </a:ext>
              </a:extLst>
            </p:cNvPr>
            <p:cNvSpPr txBox="1"/>
            <p:nvPr/>
          </p:nvSpPr>
          <p:spPr>
            <a:xfrm>
              <a:off x="4699906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24EB46-3421-A25D-941A-6ED5C5D1A45B}"/>
                </a:ext>
              </a:extLst>
            </p:cNvPr>
            <p:cNvSpPr txBox="1"/>
            <p:nvPr/>
          </p:nvSpPr>
          <p:spPr>
            <a:xfrm>
              <a:off x="5332645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.....</a:t>
              </a:r>
              <a:endParaRPr lang="en-US" sz="2400" baseline="-25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358E15-48D8-5ABC-028B-F43608F39CDA}"/>
                </a:ext>
              </a:extLst>
            </p:cNvPr>
            <p:cNvSpPr txBox="1"/>
            <p:nvPr/>
          </p:nvSpPr>
          <p:spPr>
            <a:xfrm>
              <a:off x="5953131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9B86B-7F41-3750-46E1-5E5C6EC89F31}"/>
                </a:ext>
              </a:extLst>
            </p:cNvPr>
            <p:cNvSpPr txBox="1"/>
            <p:nvPr/>
          </p:nvSpPr>
          <p:spPr>
            <a:xfrm>
              <a:off x="2321385" y="2115133"/>
              <a:ext cx="1583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P(x) =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3FE6CD-EB91-B68F-B852-5F94F2884CDA}"/>
                </a:ext>
              </a:extLst>
            </p:cNvPr>
            <p:cNvSpPr txBox="1"/>
            <p:nvPr/>
          </p:nvSpPr>
          <p:spPr>
            <a:xfrm>
              <a:off x="4084872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CDBA30-98AB-3222-0E24-9BBB92BC26AA}"/>
              </a:ext>
            </a:extLst>
          </p:cNvPr>
          <p:cNvGrpSpPr/>
          <p:nvPr/>
        </p:nvGrpSpPr>
        <p:grpSpPr>
          <a:xfrm>
            <a:off x="871494" y="2792183"/>
            <a:ext cx="6753948" cy="673857"/>
            <a:chOff x="871494" y="2792183"/>
            <a:chExt cx="6753948" cy="6738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6FC797-A559-AAA5-AE12-0498C4004488}"/>
                </a:ext>
              </a:extLst>
            </p:cNvPr>
            <p:cNvSpPr/>
            <p:nvPr/>
          </p:nvSpPr>
          <p:spPr>
            <a:xfrm>
              <a:off x="4457704" y="2792184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5C2515-8D1B-0314-DCBF-D9D5D14D249B}"/>
                </a:ext>
              </a:extLst>
            </p:cNvPr>
            <p:cNvSpPr/>
            <p:nvPr/>
          </p:nvSpPr>
          <p:spPr>
            <a:xfrm>
              <a:off x="5263247" y="2796569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21B27E-00FC-689A-7940-6AD3374C0C43}"/>
                </a:ext>
              </a:extLst>
            </p:cNvPr>
            <p:cNvSpPr/>
            <p:nvPr/>
          </p:nvSpPr>
          <p:spPr>
            <a:xfrm>
              <a:off x="6036132" y="2792183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987797-01F8-A40A-5E54-02381686F8DB}"/>
                </a:ext>
              </a:extLst>
            </p:cNvPr>
            <p:cNvSpPr/>
            <p:nvPr/>
          </p:nvSpPr>
          <p:spPr>
            <a:xfrm>
              <a:off x="6841675" y="2792183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334962-1753-DA8F-5933-E44FAB312C68}"/>
                </a:ext>
              </a:extLst>
            </p:cNvPr>
            <p:cNvSpPr txBox="1"/>
            <p:nvPr/>
          </p:nvSpPr>
          <p:spPr>
            <a:xfrm>
              <a:off x="871494" y="2919288"/>
              <a:ext cx="2661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8x</a:t>
              </a:r>
              <a:r>
                <a:rPr lang="en-US" sz="2800" b="1" baseline="30000" dirty="0"/>
                <a:t>3</a:t>
              </a:r>
              <a:r>
                <a:rPr lang="en-US" sz="2800" b="1" dirty="0"/>
                <a:t> + 3x</a:t>
              </a:r>
              <a:r>
                <a:rPr lang="en-US" sz="2800" b="1" baseline="30000" dirty="0"/>
                <a:t>2</a:t>
              </a:r>
              <a:r>
                <a:rPr lang="en-US" sz="2800" b="1" dirty="0"/>
                <a:t> + 2x + 6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33D217-0C3E-A5B0-1C07-787BDB1C5E1F}"/>
                </a:ext>
              </a:extLst>
            </p:cNvPr>
            <p:cNvCxnSpPr/>
            <p:nvPr/>
          </p:nvCxnSpPr>
          <p:spPr>
            <a:xfrm flipH="1">
              <a:off x="3673929" y="3167743"/>
              <a:ext cx="6531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DB33D8-FE93-2E71-CDC4-5F28BB9DB43F}"/>
              </a:ext>
            </a:extLst>
          </p:cNvPr>
          <p:cNvGrpSpPr/>
          <p:nvPr/>
        </p:nvGrpSpPr>
        <p:grpSpPr>
          <a:xfrm>
            <a:off x="871494" y="4973226"/>
            <a:ext cx="9504027" cy="681415"/>
            <a:chOff x="871494" y="4973226"/>
            <a:chExt cx="9504027" cy="68141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6733F9-8F5F-233A-F7CC-83B7B3980D50}"/>
                </a:ext>
              </a:extLst>
            </p:cNvPr>
            <p:cNvSpPr/>
            <p:nvPr/>
          </p:nvSpPr>
          <p:spPr>
            <a:xfrm>
              <a:off x="4822376" y="4985170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992D39-EB73-5F19-7696-72F2D5A49362}"/>
                </a:ext>
              </a:extLst>
            </p:cNvPr>
            <p:cNvSpPr/>
            <p:nvPr/>
          </p:nvSpPr>
          <p:spPr>
            <a:xfrm>
              <a:off x="5611590" y="4973226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0534E3C-6B86-F057-25FA-B83E8A2732C3}"/>
                </a:ext>
              </a:extLst>
            </p:cNvPr>
            <p:cNvSpPr/>
            <p:nvPr/>
          </p:nvSpPr>
          <p:spPr>
            <a:xfrm>
              <a:off x="6400804" y="4985169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9BC75A-302B-6B8E-0520-9DA7CF0F0A15}"/>
                </a:ext>
              </a:extLst>
            </p:cNvPr>
            <p:cNvSpPr/>
            <p:nvPr/>
          </p:nvSpPr>
          <p:spPr>
            <a:xfrm>
              <a:off x="9591754" y="4973832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C47843-2B17-A154-ABC9-48517E1C506D}"/>
                </a:ext>
              </a:extLst>
            </p:cNvPr>
            <p:cNvSpPr txBox="1"/>
            <p:nvPr/>
          </p:nvSpPr>
          <p:spPr>
            <a:xfrm>
              <a:off x="871494" y="5112274"/>
              <a:ext cx="302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8x</a:t>
              </a:r>
              <a:r>
                <a:rPr lang="en-US" sz="2800" b="1" baseline="30000" dirty="0"/>
                <a:t>100</a:t>
              </a:r>
              <a:r>
                <a:rPr lang="en-US" sz="2800" b="1" dirty="0"/>
                <a:t> + 3x</a:t>
              </a:r>
              <a:r>
                <a:rPr lang="en-US" sz="2800" b="1" baseline="30000" dirty="0"/>
                <a:t>2</a:t>
              </a:r>
              <a:r>
                <a:rPr lang="en-US" sz="2800" b="1" dirty="0"/>
                <a:t> + 2x + 6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2D8DAB-FD92-3985-2EF8-3F004406BE31}"/>
                </a:ext>
              </a:extLst>
            </p:cNvPr>
            <p:cNvCxnSpPr/>
            <p:nvPr/>
          </p:nvCxnSpPr>
          <p:spPr>
            <a:xfrm flipH="1">
              <a:off x="4038601" y="5360729"/>
              <a:ext cx="6531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5BC2EA-6FF9-0062-D057-442D6B37A38A}"/>
                </a:ext>
              </a:extLst>
            </p:cNvPr>
            <p:cNvSpPr/>
            <p:nvPr/>
          </p:nvSpPr>
          <p:spPr>
            <a:xfrm>
              <a:off x="7195465" y="4982352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3B8762-A4AA-56FA-FF16-672318D8384C}"/>
                </a:ext>
              </a:extLst>
            </p:cNvPr>
            <p:cNvSpPr/>
            <p:nvPr/>
          </p:nvSpPr>
          <p:spPr>
            <a:xfrm>
              <a:off x="8797093" y="4973831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323D0F-CB13-C1BE-328A-D4AC8DA4C75D}"/>
                </a:ext>
              </a:extLst>
            </p:cNvPr>
            <p:cNvSpPr/>
            <p:nvPr/>
          </p:nvSpPr>
          <p:spPr>
            <a:xfrm>
              <a:off x="7989479" y="4982351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.....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130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8A0B-92D4-E39D-27C2-F367B001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52A8C7-B916-012D-C89F-D9EC587C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BE09-4A65-A7AA-9749-3DBD29CB0F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 err="1">
                <a:solidFill>
                  <a:srgbClr val="000000"/>
                </a:solidFill>
                <a:effectLst/>
              </a:rPr>
              <a:t>Mỗi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số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hạng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của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đa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thức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được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lưu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trong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một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nút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của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danh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sách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với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2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trường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: </a:t>
            </a:r>
            <a:r>
              <a:rPr lang="en-US" sz="2400" b="1" kern="0" dirty="0" err="1">
                <a:solidFill>
                  <a:srgbClr val="C00000"/>
                </a:solidFill>
                <a:effectLst/>
              </a:rPr>
              <a:t>hệ</a:t>
            </a:r>
            <a:r>
              <a:rPr lang="en-US" sz="2400" b="1" kern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kern="0" dirty="0" err="1">
                <a:solidFill>
                  <a:srgbClr val="C00000"/>
                </a:solidFill>
                <a:effectLst/>
              </a:rPr>
              <a:t>số</a:t>
            </a:r>
            <a:r>
              <a:rPr lang="en-US" sz="2400" b="1" kern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C00000"/>
                </a:solidFill>
                <a:effectLst/>
              </a:rPr>
              <a:t>và</a:t>
            </a:r>
            <a:r>
              <a:rPr lang="en-US" sz="2400" kern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kern="0" dirty="0" err="1">
                <a:solidFill>
                  <a:srgbClr val="C00000"/>
                </a:solidFill>
                <a:effectLst/>
              </a:rPr>
              <a:t>số</a:t>
            </a:r>
            <a:r>
              <a:rPr lang="en-US" sz="2400" b="1" kern="0" dirty="0">
                <a:solidFill>
                  <a:srgbClr val="C00000"/>
                </a:solidFill>
                <a:effectLst/>
              </a:rPr>
              <a:t> </a:t>
            </a:r>
            <a:r>
              <a:rPr lang="en-US" sz="2400" b="1" kern="0" dirty="0" err="1">
                <a:solidFill>
                  <a:srgbClr val="C00000"/>
                </a:solidFill>
                <a:effectLst/>
              </a:rPr>
              <a:t>mũ</a:t>
            </a:r>
            <a:r>
              <a:rPr lang="en-US" sz="2400" b="1" kern="0" dirty="0">
                <a:solidFill>
                  <a:srgbClr val="C00000"/>
                </a:solidFill>
                <a:effectLst/>
              </a:rPr>
              <a:t>.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 err="1">
                <a:solidFill>
                  <a:srgbClr val="000000"/>
                </a:solidFill>
                <a:effectLst/>
              </a:rPr>
              <a:t>Các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nút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được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sắp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xếp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theo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chiều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giảm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dần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hoặc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tăng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dần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của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số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mũ</a:t>
            </a:r>
            <a:r>
              <a:rPr lang="en-US" sz="2400" kern="0" dirty="0">
                <a:solidFill>
                  <a:srgbClr val="000000"/>
                </a:solidFill>
              </a:rPr>
              <a:t>.</a:t>
            </a:r>
            <a:endParaRPr lang="en-US" sz="2400" kern="0" dirty="0">
              <a:solidFill>
                <a:srgbClr val="000000"/>
              </a:solidFill>
              <a:effectLst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 err="1">
                <a:solidFill>
                  <a:srgbClr val="000000"/>
                </a:solidFill>
                <a:effectLst/>
              </a:rPr>
              <a:t>Không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tồn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tại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hai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nút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có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cùng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giá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trị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số</a:t>
            </a:r>
            <a:r>
              <a:rPr lang="en-US" sz="2400" kern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effectLst/>
              </a:rPr>
              <a:t>mũ</a:t>
            </a:r>
            <a:endParaRPr lang="en-US" sz="2400" kern="0" dirty="0">
              <a:solidFill>
                <a:srgbClr val="000000"/>
              </a:solidFill>
              <a:effectLst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 err="1">
                <a:solidFill>
                  <a:srgbClr val="C00000"/>
                </a:solidFill>
              </a:rPr>
              <a:t>Tiết</a:t>
            </a:r>
            <a:r>
              <a:rPr lang="en-US" sz="2400" kern="0" dirty="0">
                <a:solidFill>
                  <a:srgbClr val="C00000"/>
                </a:solidFill>
              </a:rPr>
              <a:t> </a:t>
            </a:r>
            <a:r>
              <a:rPr lang="en-US" sz="2400" kern="0" dirty="0" err="1">
                <a:solidFill>
                  <a:srgbClr val="C00000"/>
                </a:solidFill>
              </a:rPr>
              <a:t>kiệm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không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gian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bộ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nhớ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lưu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trữ</a:t>
            </a:r>
            <a:r>
              <a:rPr lang="en-US" sz="2400" kern="0" dirty="0">
                <a:solidFill>
                  <a:srgbClr val="000000"/>
                </a:solidFill>
              </a:rPr>
              <a:t>.</a:t>
            </a:r>
            <a:endParaRPr lang="en-US" sz="2400" kern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3F9E4-65FA-32ED-B7D0-08153E08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33" y="3429000"/>
            <a:ext cx="8455476" cy="26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0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D4B64-97AB-50AE-6994-469920E0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56709-68A3-942A-3CD4-9E5EE3AD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Lab2: 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45D39-7448-18D0-5065-A226D5D22A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rằng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1 </a:t>
            </a:r>
            <a:r>
              <a:rPr lang="en-US" sz="1800" kern="0" dirty="0" err="1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tới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10000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AddTerm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&lt;exp&gt;: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mũ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&lt;exp&gt;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(in 0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&lt;poly_id1&gt; &lt;poly_id2&gt;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&lt;pol_id1&gt;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&lt;poly_id2&gt;.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(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đa thức &lt;poly_id&gt; (nếu có) ra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dưới dạng &lt;c_1&gt; &lt;e_1&gt; &lt;c_2&gt; &lt;e_2&gt; ... (chuỗi các cặp (hệ số, số mũ) số hạng của đa thức theo thứ tự giảm dần của số mũ)</a:t>
            </a:r>
            <a:endParaRPr lang="en-US" sz="1800" kern="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Destroy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29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3"/>
            <a:ext cx="11514528" cy="5080699"/>
          </a:xfrm>
        </p:spPr>
        <p:txBody>
          <a:bodyPr/>
          <a:lstStyle/>
          <a:p>
            <a:pPr algn="l" rtl="0"/>
            <a:r>
              <a:rPr lang="en-US" sz="2400" b="1" i="0" dirty="0">
                <a:effectLst/>
              </a:rPr>
              <a:t>Input:  </a:t>
            </a:r>
            <a:r>
              <a:rPr lang="en-US" sz="2400" b="0" i="0" dirty="0">
                <a:effectLst/>
              </a:rPr>
              <a:t>Each line contains a command described above (terminated by a line containing *)</a:t>
            </a:r>
          </a:p>
          <a:p>
            <a:pPr algn="l" rtl="0"/>
            <a:r>
              <a:rPr lang="en-US" sz="2400" dirty="0"/>
              <a:t>Example: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1 3 2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1 4 0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1 6 2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2 3 2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2 7 5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1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AddPoly</a:t>
            </a:r>
            <a:r>
              <a:rPr lang="en-US" sz="1900" b="0" i="0" dirty="0">
                <a:effectLst/>
              </a:rPr>
              <a:t> 2 1 3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3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EvaluatePoly</a:t>
            </a:r>
            <a:r>
              <a:rPr lang="en-US" sz="1900" b="0" i="0" dirty="0">
                <a:effectLst/>
              </a:rPr>
              <a:t> 2 1</a:t>
            </a:r>
          </a:p>
          <a:p>
            <a:pPr algn="l" rtl="0"/>
            <a:endParaRPr lang="en-US" sz="2400" b="0" i="0" dirty="0">
              <a:effectLst/>
            </a:endParaRPr>
          </a:p>
          <a:p>
            <a:pPr algn="l" rtl="0"/>
            <a:endParaRPr lang="en-US" sz="2400" dirty="0"/>
          </a:p>
          <a:p>
            <a:pPr marL="0" indent="0" algn="l" rtl="0">
              <a:buNone/>
            </a:pPr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2954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14401"/>
            <a:ext cx="11514528" cy="5225142"/>
          </a:xfrm>
        </p:spPr>
        <p:txBody>
          <a:bodyPr/>
          <a:lstStyle/>
          <a:p>
            <a:r>
              <a:rPr lang="en-US" sz="2400" b="1" i="0" dirty="0">
                <a:effectLst/>
              </a:rPr>
              <a:t>Output: </a:t>
            </a:r>
            <a:r>
              <a:rPr lang="en-US" sz="2400" b="0" i="0" dirty="0">
                <a:effectLst/>
              </a:rPr>
              <a:t>Each line contains the information printed out by the </a:t>
            </a:r>
            <a:r>
              <a:rPr lang="en-US" sz="2400" b="0" i="0" dirty="0" err="1">
                <a:effectLst/>
              </a:rPr>
              <a:t>PrintPoly</a:t>
            </a:r>
            <a:r>
              <a:rPr lang="en-US" sz="2400" b="0" i="0" dirty="0">
                <a:effectLst/>
              </a:rPr>
              <a:t> and </a:t>
            </a:r>
            <a:r>
              <a:rPr lang="en-US" sz="2400" b="0" i="0" dirty="0" err="1">
                <a:effectLst/>
              </a:rPr>
              <a:t>EvaluatePoly</a:t>
            </a:r>
            <a:r>
              <a:rPr lang="en-US" sz="2400" b="0" i="0" dirty="0">
                <a:effectLst/>
              </a:rPr>
              <a:t> above</a:t>
            </a:r>
          </a:p>
          <a:p>
            <a:pPr algn="l" rtl="0"/>
            <a:r>
              <a:rPr lang="en-US" sz="2400" dirty="0"/>
              <a:t>Example: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9 2 4 0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7 5 3 2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7 5 12 2 4 0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10 </a:t>
            </a:r>
          </a:p>
          <a:p>
            <a:pPr algn="l" rtl="0"/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2615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stdio.h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math.h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string.h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#define N 10001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TNode</a:t>
            </a: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coef;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TNode</a:t>
            </a:r>
            <a:r>
              <a:rPr lang="fr-FR" altLang="en-US" sz="2200" b="1" dirty="0">
                <a:latin typeface="Courier New" panose="02070309020205020404" pitchFamily="49" charset="0"/>
              </a:rPr>
              <a:t>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}Node;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P[N];// P[i]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200" b="1" dirty="0">
                <a:latin typeface="Courier New" panose="02070309020205020404" pitchFamily="49" charset="0"/>
              </a:rPr>
              <a:t> the pointer to the first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of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linked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representing</a:t>
            </a:r>
            <a:r>
              <a:rPr lang="fr-FR" altLang="en-US" sz="2200" b="1" dirty="0">
                <a:latin typeface="Courier New" panose="02070309020205020404" pitchFamily="49" charset="0"/>
              </a:rPr>
              <a:t> the polynomial id = i</a:t>
            </a:r>
          </a:p>
        </p:txBody>
      </p:sp>
    </p:spTree>
    <p:extLst>
      <p:ext uri="{BB962C8B-B14F-4D97-AF65-F5344CB8AC3E}">
        <p14:creationId xmlns:p14="http://schemas.microsoft.com/office/powerpoint/2010/main" val="1521565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c,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(Node*)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200" b="1" dirty="0">
                <a:latin typeface="Courier New" panose="02070309020205020404" pitchFamily="49" charset="0"/>
              </a:rPr>
              <a:t>(Node));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p-&gt;coef = c;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 = e;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200" b="1" dirty="0">
                <a:latin typeface="Courier New" panose="02070309020205020404" pitchFamily="49" charset="0"/>
              </a:rPr>
              <a:t>(Node* p){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for(Node* q = p; q!=NULL; q =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printf("%d %d ",q-&gt;coef,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printf("\n");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9209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c,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e, Node* p){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if(p == NULL) return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if(e &gt;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0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p; return q;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if(e ==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000" b="1" dirty="0">
                <a:latin typeface="Courier New" panose="02070309020205020404" pitchFamily="49" charset="0"/>
              </a:rPr>
              <a:t>){ p-&gt;coef += c;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c,e,p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c,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e){    P[id]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c,e,P</a:t>
            </a:r>
            <a:r>
              <a:rPr lang="fr-FR" altLang="en-US" sz="2000" b="1" dirty="0">
                <a:latin typeface="Courier New" panose="02070309020205020404" pitchFamily="49" charset="0"/>
              </a:rPr>
              <a:t>[id]);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1299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(Node* p1, Node* p2){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Node* last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// copy poly p1 to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for(Node* q = p1;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400" b="1" dirty="0">
                <a:latin typeface="Courier New" panose="02070309020205020404" pitchFamily="49" charset="0"/>
              </a:rPr>
              <a:t>(q-&gt;coef,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if(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== NULL)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last-&gt;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last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marL="571500"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for(Node* q = p2;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400" b="1" dirty="0">
                <a:latin typeface="Courier New" panose="02070309020205020404" pitchFamily="49" charset="0"/>
              </a:rPr>
              <a:t>(q-&gt;coef,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return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0407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processAddPoly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id1,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id2,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P[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400" b="1" dirty="0">
                <a:latin typeface="Courier New" panose="02070309020205020404" pitchFamily="49" charset="0"/>
              </a:rPr>
              <a:t>]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(P[id1], P[id2]);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processEvaluatePoly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x){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long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long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for(Node* q = P[id];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+ q-&gt;coef*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pow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x,q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printf("%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lld</a:t>
            </a:r>
            <a:r>
              <a:rPr lang="fr-FR" altLang="en-US" sz="2400" b="1" dirty="0">
                <a:latin typeface="Courier New" panose="02070309020205020404" pitchFamily="49" charset="0"/>
              </a:rPr>
              <a:t>",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main(){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char cmd[50];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	for(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 = 1; id &lt;= N-1; id++) P[id] = NULL;</a:t>
            </a:r>
          </a:p>
        </p:txBody>
      </p:sp>
    </p:spTree>
    <p:extLst>
      <p:ext uri="{BB962C8B-B14F-4D97-AF65-F5344CB8AC3E}">
        <p14:creationId xmlns:p14="http://schemas.microsoft.com/office/powerpoint/2010/main" val="121366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17C1EBF0-1F5A-125C-6A1A-92FE548CC0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C10CBCD-A72F-489E-84D0-AE250E90ECAF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C29E485B-68D2-04FE-F6E2-B62DA663E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Xây</a:t>
            </a:r>
            <a:r>
              <a:rPr lang="fr-FR" dirty="0"/>
              <a:t> </a:t>
            </a:r>
            <a:r>
              <a:rPr lang="fr-FR" dirty="0" err="1"/>
              <a:t>dựng</a:t>
            </a:r>
            <a:r>
              <a:rPr lang="fr-FR" dirty="0"/>
              <a:t> </a:t>
            </a:r>
            <a:r>
              <a:rPr lang="fr-FR" dirty="0" err="1"/>
              <a:t>danh</a:t>
            </a:r>
            <a:r>
              <a:rPr lang="fr-FR" dirty="0"/>
              <a:t> </a:t>
            </a:r>
            <a:r>
              <a:rPr lang="fr-FR" dirty="0" err="1"/>
              <a:t>sách</a:t>
            </a:r>
            <a:r>
              <a:rPr lang="fr-FR" dirty="0"/>
              <a:t> </a:t>
            </a:r>
            <a:r>
              <a:rPr lang="fr-FR" dirty="0" err="1"/>
              <a:t>liên</a:t>
            </a:r>
            <a:r>
              <a:rPr lang="fr-FR" dirty="0"/>
              <a:t> </a:t>
            </a:r>
            <a:r>
              <a:rPr lang="fr-FR" dirty="0" err="1"/>
              <a:t>kết</a:t>
            </a:r>
            <a:r>
              <a:rPr lang="fr-FR" dirty="0"/>
              <a:t> </a:t>
            </a:r>
            <a:r>
              <a:rPr lang="fr-FR" dirty="0" err="1"/>
              <a:t>đơn</a:t>
            </a:r>
            <a:r>
              <a:rPr lang="fr-FR" dirty="0"/>
              <a:t> </a:t>
            </a:r>
            <a:r>
              <a:rPr lang="fr-FR" dirty="0" err="1"/>
              <a:t>trong</a:t>
            </a:r>
            <a:r>
              <a:rPr lang="fr-FR" dirty="0"/>
              <a:t> </a:t>
            </a:r>
            <a:r>
              <a:rPr lang="fr-FR" dirty="0" err="1"/>
              <a:t>ngôn</a:t>
            </a:r>
            <a:r>
              <a:rPr lang="fr-FR" dirty="0"/>
              <a:t> </a:t>
            </a:r>
            <a:r>
              <a:rPr lang="fr-FR" dirty="0" err="1"/>
              <a:t>ngữ</a:t>
            </a:r>
            <a:r>
              <a:rPr lang="fr-FR" dirty="0"/>
              <a:t> C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6602DA92-F9D5-89AF-64CD-E07588C9C7B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85183" y="1066196"/>
            <a:ext cx="11514528" cy="490912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altLang="en-US" dirty="0"/>
              <a:t>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 err="1"/>
              <a:t>được</a:t>
            </a:r>
            <a:r>
              <a:rPr lang="fr-FR" altLang="en-US" dirty="0"/>
              <a:t> </a:t>
            </a:r>
            <a:r>
              <a:rPr lang="fr-FR" altLang="en-US" dirty="0" err="1"/>
              <a:t>sử</a:t>
            </a:r>
            <a:r>
              <a:rPr lang="fr-FR" altLang="en-US" dirty="0"/>
              <a:t> </a:t>
            </a:r>
            <a:r>
              <a:rPr lang="fr-FR" altLang="en-US" dirty="0" err="1"/>
              <a:t>dụng</a:t>
            </a:r>
            <a:r>
              <a:rPr lang="fr-FR" altLang="en-US" dirty="0"/>
              <a:t> </a:t>
            </a:r>
            <a:r>
              <a:rPr lang="fr-FR" altLang="en-US" dirty="0" err="1"/>
              <a:t>để</a:t>
            </a:r>
            <a:r>
              <a:rPr lang="fr-FR" altLang="en-US" dirty="0"/>
              <a:t> </a:t>
            </a:r>
            <a:r>
              <a:rPr lang="fr-FR" altLang="en-US" dirty="0" err="1"/>
              <a:t>lưu</a:t>
            </a:r>
            <a:r>
              <a:rPr lang="fr-FR" altLang="en-US" dirty="0"/>
              <a:t> </a:t>
            </a:r>
            <a:r>
              <a:rPr lang="fr-FR" altLang="en-US" dirty="0" err="1"/>
              <a:t>trữ</a:t>
            </a:r>
            <a:r>
              <a:rPr lang="fr-FR" altLang="en-US" dirty="0"/>
              <a:t> </a:t>
            </a:r>
            <a:r>
              <a:rPr lang="fr-FR" altLang="en-US" dirty="0" err="1"/>
              <a:t>địa</a:t>
            </a:r>
            <a:r>
              <a:rPr lang="fr-FR" altLang="en-US" dirty="0"/>
              <a:t> </a:t>
            </a:r>
            <a:r>
              <a:rPr lang="fr-FR" altLang="en-US" dirty="0" err="1"/>
              <a:t>chỉ</a:t>
            </a:r>
            <a:r>
              <a:rPr lang="fr-FR" altLang="en-US" dirty="0"/>
              <a:t> </a:t>
            </a:r>
            <a:r>
              <a:rPr lang="fr-FR" altLang="en-US" dirty="0" err="1"/>
              <a:t>của</a:t>
            </a:r>
            <a:r>
              <a:rPr lang="fr-FR" altLang="en-US" dirty="0"/>
              <a:t>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kế</a:t>
            </a:r>
            <a:r>
              <a:rPr lang="fr-FR" altLang="en-US" dirty="0"/>
              <a:t> </a:t>
            </a:r>
            <a:r>
              <a:rPr lang="fr-FR" altLang="en-US" dirty="0" err="1"/>
              <a:t>tiếp</a:t>
            </a:r>
            <a:r>
              <a:rPr lang="fr-FR" altLang="en-US" dirty="0"/>
              <a:t> (NEXT).</a:t>
            </a:r>
          </a:p>
          <a:p>
            <a:pPr lvl="1">
              <a:lnSpc>
                <a:spcPct val="80000"/>
              </a:lnSpc>
            </a:pPr>
            <a:r>
              <a:rPr lang="fr-FR" altLang="en-US" dirty="0" err="1"/>
              <a:t>Giá</a:t>
            </a:r>
            <a:r>
              <a:rPr lang="fr-FR" altLang="en-US" dirty="0"/>
              <a:t> </a:t>
            </a:r>
            <a:r>
              <a:rPr lang="fr-FR" altLang="en-US" dirty="0" err="1"/>
              <a:t>trị</a:t>
            </a:r>
            <a:r>
              <a:rPr lang="fr-FR" altLang="en-US" dirty="0"/>
              <a:t> </a:t>
            </a:r>
            <a:r>
              <a:rPr lang="fr-FR" altLang="en-US" dirty="0" err="1"/>
              <a:t>này</a:t>
            </a:r>
            <a:r>
              <a:rPr lang="fr-FR" altLang="en-US" dirty="0"/>
              <a:t> ở </a:t>
            </a:r>
            <a:r>
              <a:rPr lang="fr-FR" altLang="en-US" dirty="0" err="1"/>
              <a:t>nút</a:t>
            </a:r>
            <a:r>
              <a:rPr lang="fr-FR" altLang="en-US" dirty="0"/>
              <a:t> </a:t>
            </a:r>
            <a:r>
              <a:rPr lang="fr-FR" altLang="en-US" dirty="0" err="1"/>
              <a:t>cuối</a:t>
            </a:r>
            <a:r>
              <a:rPr lang="fr-FR" altLang="en-US" dirty="0"/>
              <a:t> là </a:t>
            </a:r>
            <a:r>
              <a:rPr lang="fr-FR" altLang="en-US" b="1" dirty="0">
                <a:solidFill>
                  <a:srgbClr val="C00000"/>
                </a:solidFill>
              </a:rPr>
              <a:t>NULL</a:t>
            </a:r>
            <a:r>
              <a:rPr lang="fr-FR" altLang="en-US" b="1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trỏ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zh-TW" dirty="0" err="1">
                <a:ea typeface="PMingLiU" pitchFamily="18" charset="-120"/>
              </a:rPr>
              <a:t>Kiểu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cấu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trúc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có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trường</a:t>
            </a:r>
            <a:r>
              <a:rPr lang="en-US" altLang="zh-TW" dirty="0">
                <a:ea typeface="PMingLiU" pitchFamily="18" charset="-120"/>
              </a:rPr>
              <a:t> con </a:t>
            </a:r>
            <a:r>
              <a:rPr lang="en-US" altLang="zh-TW" dirty="0" err="1">
                <a:ea typeface="PMingLiU" pitchFamily="18" charset="-120"/>
              </a:rPr>
              <a:t>trỏ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trỏ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tới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phần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tử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thuộc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chính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kiểu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cấu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trúc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đó</a:t>
            </a:r>
            <a:endParaRPr lang="en-US" altLang="zh-TW" dirty="0">
              <a:ea typeface="PMingLiU" pitchFamily="18" charset="-120"/>
            </a:endParaRPr>
          </a:p>
          <a:p>
            <a:pPr lvl="1">
              <a:lnSpc>
                <a:spcPct val="80000"/>
              </a:lnSpc>
            </a:pPr>
            <a:r>
              <a:rPr lang="en-US" altLang="zh-TW" dirty="0" err="1">
                <a:ea typeface="PMingLiU" pitchFamily="18" charset="-120"/>
              </a:rPr>
              <a:t>Có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thể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định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nghĩa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kiểu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cho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trường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thông</a:t>
            </a:r>
            <a:r>
              <a:rPr lang="en-US" altLang="zh-TW" dirty="0">
                <a:ea typeface="PMingLiU" pitchFamily="18" charset="-120"/>
              </a:rPr>
              <a:t> tin </a:t>
            </a:r>
            <a:r>
              <a:rPr lang="en-US" altLang="zh-TW" dirty="0" err="1">
                <a:ea typeface="PMingLiU" pitchFamily="18" charset="-120"/>
              </a:rPr>
              <a:t>dữ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liệu</a:t>
            </a:r>
            <a:r>
              <a:rPr lang="en-US" altLang="zh-TW" dirty="0">
                <a:ea typeface="PMingLiU" pitchFamily="18" charset="-120"/>
              </a:rPr>
              <a:t> (INFO) </a:t>
            </a:r>
            <a:r>
              <a:rPr lang="en-US" altLang="zh-TW" dirty="0" err="1">
                <a:ea typeface="PMingLiU" pitchFamily="18" charset="-120"/>
              </a:rPr>
              <a:t>sử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dụng</a:t>
            </a:r>
            <a:r>
              <a:rPr lang="en-US" altLang="zh-TW" dirty="0">
                <a:ea typeface="PMingLiU" pitchFamily="18" charset="-120"/>
              </a:rPr>
              <a:t> struct </a:t>
            </a:r>
            <a:r>
              <a:rPr lang="en-US" altLang="zh-TW" dirty="0" err="1">
                <a:ea typeface="PMingLiU" pitchFamily="18" charset="-120"/>
              </a:rPr>
              <a:t>và</a:t>
            </a:r>
            <a:r>
              <a:rPr lang="en-US" altLang="zh-TW" dirty="0">
                <a:ea typeface="PMingLiU" pitchFamily="18" charset="-120"/>
              </a:rPr>
              <a:t> typedef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dirty="0" err="1"/>
              <a:t>Nhân</a:t>
            </a:r>
            <a:r>
              <a:rPr lang="fr-FR" altLang="en-US" dirty="0"/>
              <a:t> </a:t>
            </a:r>
            <a:r>
              <a:rPr lang="fr-FR" altLang="en-US" dirty="0" err="1"/>
              <a:t>tố</a:t>
            </a:r>
            <a:r>
              <a:rPr lang="fr-FR" altLang="en-US" dirty="0"/>
              <a:t> </a:t>
            </a:r>
            <a:r>
              <a:rPr lang="fr-FR" altLang="en-US" dirty="0" err="1"/>
              <a:t>quan</a:t>
            </a:r>
            <a:r>
              <a:rPr lang="fr-FR" altLang="en-US" dirty="0"/>
              <a:t> </a:t>
            </a:r>
            <a:r>
              <a:rPr lang="fr-FR" altLang="en-US" dirty="0" err="1"/>
              <a:t>trọng</a:t>
            </a:r>
            <a:r>
              <a:rPr lang="fr-FR" altLang="en-US" dirty="0"/>
              <a:t>: con </a:t>
            </a:r>
            <a:r>
              <a:rPr lang="fr-FR" altLang="en-US" dirty="0" err="1"/>
              <a:t>trỏ</a:t>
            </a:r>
            <a:r>
              <a:rPr lang="fr-FR" altLang="en-US" dirty="0"/>
              <a:t> </a:t>
            </a:r>
            <a:r>
              <a:rPr lang="fr-FR" altLang="en-US" dirty="0">
                <a:solidFill>
                  <a:srgbClr val="C00000"/>
                </a:solidFill>
              </a:rPr>
              <a:t>root</a:t>
            </a:r>
          </a:p>
          <a:p>
            <a:pPr lvl="1">
              <a:lnSpc>
                <a:spcPct val="80000"/>
              </a:lnSpc>
            </a:pPr>
            <a:r>
              <a:rPr lang="fr-FR" altLang="en-US" sz="2400" dirty="0" err="1"/>
              <a:t>Luôn</a:t>
            </a:r>
            <a:r>
              <a:rPr lang="fr-FR" altLang="en-US" sz="2400" dirty="0"/>
              <a:t> </a:t>
            </a:r>
            <a:r>
              <a:rPr lang="fr-FR" altLang="en-US" sz="2400" dirty="0" err="1">
                <a:solidFill>
                  <a:srgbClr val="C00000"/>
                </a:solidFill>
              </a:rPr>
              <a:t>trỏ</a:t>
            </a:r>
            <a:r>
              <a:rPr lang="fr-FR" altLang="en-US" sz="2400" dirty="0">
                <a:solidFill>
                  <a:srgbClr val="C00000"/>
                </a:solidFill>
              </a:rPr>
              <a:t> </a:t>
            </a:r>
            <a:r>
              <a:rPr lang="fr-FR" altLang="en-US" sz="2400" dirty="0" err="1">
                <a:solidFill>
                  <a:srgbClr val="C00000"/>
                </a:solidFill>
              </a:rPr>
              <a:t>tới</a:t>
            </a:r>
            <a:r>
              <a:rPr lang="fr-FR" altLang="en-US" sz="2400" dirty="0">
                <a:solidFill>
                  <a:srgbClr val="C00000"/>
                </a:solidFill>
              </a:rPr>
              <a:t> </a:t>
            </a:r>
            <a:r>
              <a:rPr lang="fr-FR" altLang="en-US" sz="2400" dirty="0" err="1">
                <a:solidFill>
                  <a:srgbClr val="C00000"/>
                </a:solidFill>
              </a:rPr>
              <a:t>phần</a:t>
            </a:r>
            <a:r>
              <a:rPr lang="fr-FR" altLang="en-US" sz="2400" dirty="0">
                <a:solidFill>
                  <a:srgbClr val="C00000"/>
                </a:solidFill>
              </a:rPr>
              <a:t> </a:t>
            </a:r>
            <a:r>
              <a:rPr lang="fr-FR" altLang="en-US" sz="2400" dirty="0" err="1">
                <a:solidFill>
                  <a:srgbClr val="C00000"/>
                </a:solidFill>
              </a:rPr>
              <a:t>tử</a:t>
            </a:r>
            <a:r>
              <a:rPr lang="fr-FR" altLang="en-US" sz="2400" dirty="0">
                <a:solidFill>
                  <a:srgbClr val="C00000"/>
                </a:solidFill>
              </a:rPr>
              <a:t> </a:t>
            </a:r>
            <a:r>
              <a:rPr lang="fr-FR" altLang="en-US" sz="2400" dirty="0" err="1">
                <a:solidFill>
                  <a:srgbClr val="C00000"/>
                </a:solidFill>
              </a:rPr>
              <a:t>đầu</a:t>
            </a:r>
            <a:r>
              <a:rPr lang="fr-FR" altLang="en-US" sz="2400" dirty="0">
                <a:solidFill>
                  <a:srgbClr val="C00000"/>
                </a:solidFill>
              </a:rPr>
              <a:t> </a:t>
            </a:r>
            <a:r>
              <a:rPr lang="fr-FR" altLang="en-US" sz="2400" dirty="0" err="1"/>
              <a:t>danh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sách</a:t>
            </a:r>
            <a:r>
              <a:rPr lang="fr-FR" altLang="en-US" sz="2400" dirty="0"/>
              <a:t> – </a:t>
            </a:r>
            <a:r>
              <a:rPr lang="fr-FR" altLang="en-US" sz="2400" dirty="0" err="1"/>
              <a:t>quản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lý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truy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cập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tới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danh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sách</a:t>
            </a:r>
            <a:r>
              <a:rPr lang="fr-FR" altLang="en-US" sz="2400" dirty="0"/>
              <a:t>.</a:t>
            </a:r>
          </a:p>
          <a:p>
            <a:pPr lvl="1">
              <a:lnSpc>
                <a:spcPct val="80000"/>
              </a:lnSpc>
            </a:pP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endParaRPr lang="fr-FR" altLang="en-US" sz="2400" dirty="0"/>
          </a:p>
        </p:txBody>
      </p:sp>
      <p:sp>
        <p:nvSpPr>
          <p:cNvPr id="13317" name="Rectangle 21">
            <a:extLst>
              <a:ext uri="{FF2B5EF4-FFF2-40B4-BE49-F238E27FC236}">
                <a16:creationId xmlns:a16="http://schemas.microsoft.com/office/drawing/2014/main" id="{4BA3F80F-B5CB-7150-6DBB-2C814EFA8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311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INFO 1</a:t>
            </a:r>
          </a:p>
        </p:txBody>
      </p:sp>
      <p:sp>
        <p:nvSpPr>
          <p:cNvPr id="13318" name="Rectangle 22">
            <a:extLst>
              <a:ext uri="{FF2B5EF4-FFF2-40B4-BE49-F238E27FC236}">
                <a16:creationId xmlns:a16="http://schemas.microsoft.com/office/drawing/2014/main" id="{57FDD918-C0C8-D0AA-A8B6-F2E75E2C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11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19" name="Rectangle 23">
            <a:extLst>
              <a:ext uri="{FF2B5EF4-FFF2-40B4-BE49-F238E27FC236}">
                <a16:creationId xmlns:a16="http://schemas.microsoft.com/office/drawing/2014/main" id="{04A44349-3D8F-C7AC-A3EA-39EC52773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511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0" name="Rectangle 24">
            <a:extLst>
              <a:ext uri="{FF2B5EF4-FFF2-40B4-BE49-F238E27FC236}">
                <a16:creationId xmlns:a16="http://schemas.microsoft.com/office/drawing/2014/main" id="{515F7971-E3AA-B7F0-888C-0B59627CA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179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1" name="Rectangle 25">
            <a:extLst>
              <a:ext uri="{FF2B5EF4-FFF2-40B4-BE49-F238E27FC236}">
                <a16:creationId xmlns:a16="http://schemas.microsoft.com/office/drawing/2014/main" id="{F9CF74A7-5C45-BE6D-6487-C3E90D50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5576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2" name="Rectangle 26">
            <a:extLst>
              <a:ext uri="{FF2B5EF4-FFF2-40B4-BE49-F238E27FC236}">
                <a16:creationId xmlns:a16="http://schemas.microsoft.com/office/drawing/2014/main" id="{48E29A4C-8E00-CF19-471D-0343B18C4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7176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3" name="Line 27">
            <a:extLst>
              <a:ext uri="{FF2B5EF4-FFF2-40B4-BE49-F238E27FC236}">
                <a16:creationId xmlns:a16="http://schemas.microsoft.com/office/drawing/2014/main" id="{CB731641-DA52-2987-B319-43A97BED1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511" y="47854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4" name="Line 28">
            <a:extLst>
              <a:ext uri="{FF2B5EF4-FFF2-40B4-BE49-F238E27FC236}">
                <a16:creationId xmlns:a16="http://schemas.microsoft.com/office/drawing/2014/main" id="{05D4B458-6EFC-2488-F559-31F5ED1C0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376" y="478546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5" name="Line 29">
            <a:extLst>
              <a:ext uri="{FF2B5EF4-FFF2-40B4-BE49-F238E27FC236}">
                <a16:creationId xmlns:a16="http://schemas.microsoft.com/office/drawing/2014/main" id="{21492EF1-A5F6-D687-E7A0-A5150472F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7176" y="4480669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6" name="Line 30">
            <a:extLst>
              <a:ext uri="{FF2B5EF4-FFF2-40B4-BE49-F238E27FC236}">
                <a16:creationId xmlns:a16="http://schemas.microsoft.com/office/drawing/2014/main" id="{5942D106-8BF4-4AD3-2435-19CEEA6EEE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57176" y="4480669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7" name="Text Box 31">
            <a:extLst>
              <a:ext uri="{FF2B5EF4-FFF2-40B4-BE49-F238E27FC236}">
                <a16:creationId xmlns:a16="http://schemas.microsoft.com/office/drawing/2014/main" id="{AA3EC61F-6BCE-5633-C4EC-BC622A27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0976" y="5242670"/>
            <a:ext cx="838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cs typeface="Arial" panose="020B0604020202020204" pitchFamily="34" charset="0"/>
              </a:rPr>
              <a:t>NULL</a:t>
            </a:r>
          </a:p>
        </p:txBody>
      </p:sp>
      <p:sp>
        <p:nvSpPr>
          <p:cNvPr id="13328" name="Rectangle 32">
            <a:extLst>
              <a:ext uri="{FF2B5EF4-FFF2-40B4-BE49-F238E27FC236}">
                <a16:creationId xmlns:a16="http://schemas.microsoft.com/office/drawing/2014/main" id="{C1C4A98C-BF93-68D1-B856-56A00B54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711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9" name="Line 33">
            <a:extLst>
              <a:ext uri="{FF2B5EF4-FFF2-40B4-BE49-F238E27FC236}">
                <a16:creationId xmlns:a16="http://schemas.microsoft.com/office/drawing/2014/main" id="{2B635FF4-A4AE-6D1F-2CA2-CD8F66F4C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311" y="47854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30" name="Text Box 34">
            <a:extLst>
              <a:ext uri="{FF2B5EF4-FFF2-40B4-BE49-F238E27FC236}">
                <a16:creationId xmlns:a16="http://schemas.microsoft.com/office/drawing/2014/main" id="{EFC01FCD-5525-35DD-ECD6-8D290F719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511" y="5242670"/>
            <a:ext cx="2057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root (or </a:t>
            </a:r>
            <a:r>
              <a:rPr lang="fr-FR" altLang="en-US" sz="1800" dirty="0" err="1">
                <a:solidFill>
                  <a:srgbClr val="006699"/>
                </a:solidFill>
                <a:cs typeface="Arial" panose="020B0604020202020204" pitchFamily="34" charset="0"/>
              </a:rPr>
              <a:t>head</a:t>
            </a: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18FC2342-9FF0-ADB6-D74A-CB5830106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3" y="449238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INFO 2</a:t>
            </a:r>
          </a:p>
        </p:txBody>
      </p:sp>
      <p:sp>
        <p:nvSpPr>
          <p:cNvPr id="3" name="Line 28">
            <a:extLst>
              <a:ext uri="{FF2B5EF4-FFF2-40B4-BE49-F238E27FC236}">
                <a16:creationId xmlns:a16="http://schemas.microsoft.com/office/drawing/2014/main" id="{9B4D1ED5-8AD1-11BE-C472-AF96F5B88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8434" y="476905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D183DBB6-5EE3-3132-9CA7-6812B1D58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289" y="4501966"/>
            <a:ext cx="964425" cy="3667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.....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Lời</a:t>
            </a:r>
            <a:r>
              <a:rPr lang="fr-FR" dirty="0"/>
              <a:t> </a:t>
            </a:r>
            <a:r>
              <a:rPr lang="fr-FR" dirty="0" err="1"/>
              <a:t>giải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khảo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000" b="1" dirty="0">
                <a:latin typeface="Courier New" panose="02070309020205020404" pitchFamily="49" charset="0"/>
              </a:rPr>
              <a:t>(1){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s",cmd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(cmd,"*")==0)break;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c, e;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d%d%d</a:t>
            </a:r>
            <a:r>
              <a:rPr lang="fr-FR" altLang="en-US" sz="2000" b="1" dirty="0">
                <a:latin typeface="Courier New" panose="02070309020205020404" pitchFamily="49" charset="0"/>
              </a:rPr>
              <a:t>",&amp;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id,&amp;c,&amp;e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d",&amp;id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000" b="1" dirty="0">
                <a:latin typeface="Courier New" panose="02070309020205020404" pitchFamily="49" charset="0"/>
              </a:rPr>
              <a:t>(P[id]);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id1, id2,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000" b="1" dirty="0">
                <a:latin typeface="Courier New" panose="02070309020205020404" pitchFamily="49" charset="0"/>
              </a:rPr>
              <a:t>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("%d%d%d",&amp;id1,&amp;id2,&amp;idrs);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processAddPoly</a:t>
            </a:r>
            <a:r>
              <a:rPr lang="fr-FR" altLang="en-US" sz="2000" b="1" dirty="0">
                <a:latin typeface="Courier New" panose="02070309020205020404" pitchFamily="49" charset="0"/>
              </a:rPr>
              <a:t>(id1, id2,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EvaluatePoly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x;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000" b="1" dirty="0">
                <a:latin typeface="Courier New" panose="02070309020205020404" pitchFamily="49" charset="0"/>
              </a:rPr>
              <a:t>",&amp;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id,&amp;x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processEvaluatePoly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id,x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0;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742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XIN CẢM ƠN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E793D833-4050-447B-4934-EFD0CBBB8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82586A76-90F3-495D-B8C3-EE4D9B1BB5F7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0A456D37-62A1-2B58-9D26-C2EFE4386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err="1">
                <a:ea typeface="PMingLiU" pitchFamily="18" charset="-120"/>
              </a:rPr>
              <a:t>Ví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dụ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về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cấu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trúc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tự</a:t>
            </a:r>
            <a:r>
              <a:rPr lang="en-US" altLang="zh-TW" dirty="0">
                <a:ea typeface="PMingLiU" pitchFamily="18" charset="-120"/>
              </a:rPr>
              <a:t> </a:t>
            </a:r>
            <a:r>
              <a:rPr lang="en-US" altLang="zh-TW" dirty="0" err="1">
                <a:ea typeface="PMingLiU" pitchFamily="18" charset="-120"/>
              </a:rPr>
              <a:t>trỏ</a:t>
            </a:r>
            <a:endParaRPr lang="fr-FR" dirty="0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42E147F-B313-9DA1-9B83-49501072184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kumimoji="1" lang="en-US" altLang="zh-TW" dirty="0" err="1">
                <a:ea typeface="PMingLiU" panose="02020500000000000000" pitchFamily="18" charset="-120"/>
              </a:rPr>
              <a:t>Một</a:t>
            </a:r>
            <a:r>
              <a:rPr kumimoji="1" lang="en-US" altLang="zh-TW" dirty="0">
                <a:ea typeface="PMingLiU" panose="02020500000000000000" pitchFamily="18" charset="-120"/>
              </a:rPr>
              <a:t> hay </a:t>
            </a:r>
            <a:r>
              <a:rPr kumimoji="1" lang="en-US" altLang="zh-TW" dirty="0" err="1">
                <a:ea typeface="PMingLiU" panose="02020500000000000000" pitchFamily="18" charset="-120"/>
              </a:rPr>
              <a:t>nhiều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trường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là</a:t>
            </a:r>
            <a:r>
              <a:rPr kumimoji="1" lang="en-US" altLang="zh-TW" dirty="0">
                <a:ea typeface="PMingLiU" panose="02020500000000000000" pitchFamily="18" charset="-120"/>
              </a:rPr>
              <a:t> con </a:t>
            </a:r>
            <a:r>
              <a:rPr kumimoji="1" lang="en-US" altLang="zh-TW" dirty="0" err="1">
                <a:ea typeface="PMingLiU" panose="02020500000000000000" pitchFamily="18" charset="-120"/>
              </a:rPr>
              <a:t>trỏ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tới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chính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cấu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trúc</a:t>
            </a:r>
            <a:r>
              <a:rPr kumimoji="1" lang="en-US" altLang="zh-TW" dirty="0">
                <a:ea typeface="PMingLiU" panose="02020500000000000000" pitchFamily="18" charset="-120"/>
              </a:rPr>
              <a:t> </a:t>
            </a:r>
            <a:r>
              <a:rPr kumimoji="1" lang="en-US" altLang="zh-TW" dirty="0" err="1">
                <a:ea typeface="PMingLiU" panose="02020500000000000000" pitchFamily="18" charset="-120"/>
              </a:rPr>
              <a:t>đó</a:t>
            </a:r>
            <a:r>
              <a:rPr kumimoji="1" lang="en-US" altLang="zh-TW" dirty="0">
                <a:ea typeface="PMingLiU" panose="02020500000000000000" pitchFamily="18" charset="-120"/>
              </a:rPr>
              <a:t>.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struct list {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char data;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struct list *link;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};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list item1, item2, item3;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item1.data=‘a’;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item2.data=‘b’;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item3.data=‘c’;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item1.link=item2.link=item3.link=NULL;</a:t>
            </a:r>
          </a:p>
          <a:p>
            <a:pPr eaLnBrk="1" hangingPunct="1">
              <a:buFontTx/>
              <a:buNone/>
            </a:pPr>
            <a:endParaRPr kumimoji="1" lang="en-US" altLang="zh-TW" sz="2000" dirty="0">
              <a:ea typeface="PMingLiU" panose="02020500000000000000" pitchFamily="18" charset="-120"/>
            </a:endParaRPr>
          </a:p>
          <a:p>
            <a:pPr eaLnBrk="1" hangingPunct="1"/>
            <a:endParaRPr lang="fr-FR" altLang="en-US" sz="1600" dirty="0"/>
          </a:p>
        </p:txBody>
      </p:sp>
      <p:grpSp>
        <p:nvGrpSpPr>
          <p:cNvPr id="11269" name="Group 19">
            <a:extLst>
              <a:ext uri="{FF2B5EF4-FFF2-40B4-BE49-F238E27FC236}">
                <a16:creationId xmlns:a16="http://schemas.microsoft.com/office/drawing/2014/main" id="{1D51A4C0-D743-7413-0484-B1449F6271CD}"/>
              </a:ext>
            </a:extLst>
          </p:cNvPr>
          <p:cNvGrpSpPr>
            <a:grpSpLocks/>
          </p:cNvGrpSpPr>
          <p:nvPr/>
        </p:nvGrpSpPr>
        <p:grpSpPr bwMode="auto">
          <a:xfrm>
            <a:off x="2630658" y="1691640"/>
            <a:ext cx="1219200" cy="1066800"/>
            <a:chOff x="2400" y="1200"/>
            <a:chExt cx="768" cy="672"/>
          </a:xfrm>
        </p:grpSpPr>
        <p:sp>
          <p:nvSpPr>
            <p:cNvPr id="11282" name="Line 4">
              <a:extLst>
                <a:ext uri="{FF2B5EF4-FFF2-40B4-BE49-F238E27FC236}">
                  <a16:creationId xmlns:a16="http://schemas.microsoft.com/office/drawing/2014/main" id="{2FFAF830-B65A-09E7-833F-26A1EFC4E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3" name="Line 5">
              <a:extLst>
                <a:ext uri="{FF2B5EF4-FFF2-40B4-BE49-F238E27FC236}">
                  <a16:creationId xmlns:a16="http://schemas.microsoft.com/office/drawing/2014/main" id="{24D7945C-ECC1-F601-D141-6F09719D65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20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4" name="Line 6">
              <a:extLst>
                <a:ext uri="{FF2B5EF4-FFF2-40B4-BE49-F238E27FC236}">
                  <a16:creationId xmlns:a16="http://schemas.microsoft.com/office/drawing/2014/main" id="{446FD70F-23EB-E04B-68F1-87E8B5632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12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70" name="Rectangle 7">
            <a:extLst>
              <a:ext uri="{FF2B5EF4-FFF2-40B4-BE49-F238E27FC236}">
                <a16:creationId xmlns:a16="http://schemas.microsoft.com/office/drawing/2014/main" id="{2F6BAD7F-A940-6BD6-A523-C0C39A1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1" name="Line 8">
            <a:extLst>
              <a:ext uri="{FF2B5EF4-FFF2-40B4-BE49-F238E27FC236}">
                <a16:creationId xmlns:a16="http://schemas.microsoft.com/office/drawing/2014/main" id="{27690570-1E29-CE7C-D5B8-BE88A3C4D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2" name="Rectangle 9">
            <a:extLst>
              <a:ext uri="{FF2B5EF4-FFF2-40B4-BE49-F238E27FC236}">
                <a16:creationId xmlns:a16="http://schemas.microsoft.com/office/drawing/2014/main" id="{4C8FD41E-6D8A-694F-7D47-274D6D865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3" name="Line 10">
            <a:extLst>
              <a:ext uri="{FF2B5EF4-FFF2-40B4-BE49-F238E27FC236}">
                <a16:creationId xmlns:a16="http://schemas.microsoft.com/office/drawing/2014/main" id="{60448668-C134-6E17-18EC-BC9BEF02D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4" name="Rectangle 11">
            <a:extLst>
              <a:ext uri="{FF2B5EF4-FFF2-40B4-BE49-F238E27FC236}">
                <a16:creationId xmlns:a16="http://schemas.microsoft.com/office/drawing/2014/main" id="{815B9EF9-CF1F-EEA6-0917-A0583160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5" name="Line 12">
            <a:extLst>
              <a:ext uri="{FF2B5EF4-FFF2-40B4-BE49-F238E27FC236}">
                <a16:creationId xmlns:a16="http://schemas.microsoft.com/office/drawing/2014/main" id="{2A4D7F6D-B47E-D49C-891F-8CC971553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6" name="Line 13">
            <a:extLst>
              <a:ext uri="{FF2B5EF4-FFF2-40B4-BE49-F238E27FC236}">
                <a16:creationId xmlns:a16="http://schemas.microsoft.com/office/drawing/2014/main" id="{E804E0AD-A50F-1E60-0513-FBB2DF682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7687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7" name="Line 14">
            <a:extLst>
              <a:ext uri="{FF2B5EF4-FFF2-40B4-BE49-F238E27FC236}">
                <a16:creationId xmlns:a16="http://schemas.microsoft.com/office/drawing/2014/main" id="{5AE4990E-86A9-B7DB-3248-DDA843647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3768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8" name="Line 15">
            <a:extLst>
              <a:ext uri="{FF2B5EF4-FFF2-40B4-BE49-F238E27FC236}">
                <a16:creationId xmlns:a16="http://schemas.microsoft.com/office/drawing/2014/main" id="{1F73DE37-F77D-3F53-46F9-8B09A0AFB9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354012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9" name="Text Box 16">
            <a:extLst>
              <a:ext uri="{FF2B5EF4-FFF2-40B4-BE49-F238E27FC236}">
                <a16:creationId xmlns:a16="http://schemas.microsoft.com/office/drawing/2014/main" id="{B95F8465-E16B-54F8-FFD2-D99430315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3505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280" name="Text Box 17">
            <a:extLst>
              <a:ext uri="{FF2B5EF4-FFF2-40B4-BE49-F238E27FC236}">
                <a16:creationId xmlns:a16="http://schemas.microsoft.com/office/drawing/2014/main" id="{1C9BDCA0-821F-C12C-01C7-C14675E0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281" name="Text Box 18">
            <a:extLst>
              <a:ext uri="{FF2B5EF4-FFF2-40B4-BE49-F238E27FC236}">
                <a16:creationId xmlns:a16="http://schemas.microsoft.com/office/drawing/2014/main" id="{01A88A2E-AB16-20CC-7EF5-822D9782F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325" y="3505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8CDDF-4DB7-4F40-A155-A440297219FB}"/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6529</Words>
  <Application>Microsoft Office PowerPoint</Application>
  <PresentationFormat>Widescreen</PresentationFormat>
  <Paragraphs>991</Paragraphs>
  <Slides>81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Calibri</vt:lpstr>
      <vt:lpstr>Calibri Light</vt:lpstr>
      <vt:lpstr>Courier New</vt:lpstr>
      <vt:lpstr>Lato</vt:lpstr>
      <vt:lpstr>Segoe UI</vt:lpstr>
      <vt:lpstr>Symbol</vt:lpstr>
      <vt:lpstr>Tahoma</vt:lpstr>
      <vt:lpstr>Times New Roman</vt:lpstr>
      <vt:lpstr>Verdana</vt:lpstr>
      <vt:lpstr>Office Theme</vt:lpstr>
      <vt:lpstr>PowerPoint Presentation</vt:lpstr>
      <vt:lpstr>PowerPoint Presentation</vt:lpstr>
      <vt:lpstr>Nội dung chính</vt:lpstr>
      <vt:lpstr>Cấu trúc dữ liệu sử dụng bộ nhớ động</vt:lpstr>
      <vt:lpstr>Thế nào là một cấu trúc dữ liệu động?</vt:lpstr>
      <vt:lpstr>Danh sách liên kết đơn</vt:lpstr>
      <vt:lpstr>Nội dung chính</vt:lpstr>
      <vt:lpstr>Xây dựng danh sách liên kết đơn trong ngôn ngữ C</vt:lpstr>
      <vt:lpstr>Ví dụ về cấu trúc tự trỏ</vt:lpstr>
      <vt:lpstr>Các thao tác (hàm) trên danh sách liên kết đơn</vt:lpstr>
      <vt:lpstr>Một số bước trong xây dựng và sử dụng một cấu trúc dữ liệu</vt:lpstr>
      <vt:lpstr>Bài toán minh họa: Quản lý danh bạ điện thoại</vt:lpstr>
      <vt:lpstr>Description</vt:lpstr>
      <vt:lpstr>Khai báo kiểu cho dữ liệu INFO lưu trữ trong mỗi phần tử</vt:lpstr>
      <vt:lpstr>Định nghĩa kiểu một phần tử</vt:lpstr>
      <vt:lpstr>Khai báo các con trỏ quan trọng – đại diện danh sách liên kết</vt:lpstr>
      <vt:lpstr>Xây dựng hàm: Cấp phát bộ nhớ cho một nút (phiên bản draft) </vt:lpstr>
      <vt:lpstr>Xây dựng hàm: Cấp phát bộ nhớ cho một nút</vt:lpstr>
      <vt:lpstr>Đọc dữ liệu đầu vào cho một nút</vt:lpstr>
      <vt:lpstr>Hiển thị thông tin về một nút</vt:lpstr>
      <vt:lpstr>Hiển thị thông tin về một nút</vt:lpstr>
      <vt:lpstr>Thêm một nút mới vào đầu danh sách</vt:lpstr>
      <vt:lpstr>Thêm một nút mới vào đầu danh sách: mã nguồn tham khảo</vt:lpstr>
      <vt:lpstr>Thêm nút mới vào sau nút hiện hành</vt:lpstr>
      <vt:lpstr>Thêm nút mới vào sau nút hiện hành (mã nguồn tham khảo)</vt:lpstr>
      <vt:lpstr>Thêm nút mới vào trước nút hiện hành</vt:lpstr>
      <vt:lpstr>Thêm nút mới vào trước nút hiện hành (mã nguồn tham khảo)</vt:lpstr>
      <vt:lpstr>Xác định lại prev</vt:lpstr>
      <vt:lpstr>Thêm nút mới vào cuối danh sách</vt:lpstr>
      <vt:lpstr>Thêm nút mới vào cuối danh sách : lời giải tham khảo</vt:lpstr>
      <vt:lpstr>Thêm nút mới vào cuối danh sách : phiên bản sử dụng đệ quy</vt:lpstr>
      <vt:lpstr>Duyệt danh sách liên kết</vt:lpstr>
      <vt:lpstr>Sử dụng các hàm để tạo và hiển thị danh sách</vt:lpstr>
      <vt:lpstr>Xóa phần tử đầu danh sách</vt:lpstr>
      <vt:lpstr>Xóa phần tử đầu danh sách</vt:lpstr>
      <vt:lpstr>Xóa phần tử ở giữa danh sách</vt:lpstr>
      <vt:lpstr>Mã nguồn tham khảo:  Xóa nút hiện hành</vt:lpstr>
      <vt:lpstr>Xóa phần tử với thông tin liên lạc cụ thể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Giải phóng (bộ nhớ) danh sách</vt:lpstr>
      <vt:lpstr>Đảo ngược danh sách</vt:lpstr>
      <vt:lpstr>Đảo ngược danh sách: Lời giải tham khảo</vt:lpstr>
      <vt:lpstr>Đầu ra của chương trình </vt:lpstr>
      <vt:lpstr>Nội dung chính</vt:lpstr>
      <vt:lpstr>Lab 1: Thao tác trên danh sách liên kết đơn </vt:lpstr>
      <vt:lpstr>Định dạng dữ liệu nhập xuất</vt:lpstr>
      <vt:lpstr>Ví dụ về dữ liệu nhập xuất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Thao tác trên đa thức</vt:lpstr>
      <vt:lpstr>Biểu diễn đa thức sử dụng mảng</vt:lpstr>
      <vt:lpstr>Biểu diễn đa thức sử dụng danh sách liên kết</vt:lpstr>
      <vt:lpstr>Lab2: Thao tác với đa thức</vt:lpstr>
      <vt:lpstr>Định dạng đầu vào</vt:lpstr>
      <vt:lpstr>Định ra đầu ra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Lời giải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Cao Tuan Dung</cp:lastModifiedBy>
  <cp:revision>158</cp:revision>
  <dcterms:created xsi:type="dcterms:W3CDTF">2021-05-28T04:32:29Z</dcterms:created>
  <dcterms:modified xsi:type="dcterms:W3CDTF">2023-11-19T07:03:51Z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